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9" r:id="rId14"/>
    <p:sldId id="270" r:id="rId15"/>
    <p:sldId id="267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845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4" Type="http://schemas.openxmlformats.org/officeDocument/2006/relationships/image" Target="../media/image46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svg"/><Relationship Id="rId1" Type="http://schemas.openxmlformats.org/officeDocument/2006/relationships/image" Target="../media/image32.png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4" Type="http://schemas.openxmlformats.org/officeDocument/2006/relationships/image" Target="../media/image4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678F2D-F2B3-4054-A836-356EF19EE80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989EC54-4695-4690-A40A-FD5831A96C99}">
      <dgm:prSet/>
      <dgm:spPr/>
      <dgm:t>
        <a:bodyPr/>
        <a:lstStyle/>
        <a:p>
          <a:r>
            <a:rPr lang="en-US"/>
            <a:t>Using WhatsApp safely, kindly, and responsibly</a:t>
          </a:r>
        </a:p>
      </dgm:t>
    </dgm:pt>
    <dgm:pt modelId="{D86EE6EC-CAEB-47ED-AAEF-5C36FED68815}" type="parTrans" cxnId="{3E590540-364A-43DC-BF76-580B85482F5E}">
      <dgm:prSet/>
      <dgm:spPr/>
      <dgm:t>
        <a:bodyPr/>
        <a:lstStyle/>
        <a:p>
          <a:endParaRPr lang="en-US"/>
        </a:p>
      </dgm:t>
    </dgm:pt>
    <dgm:pt modelId="{725013E8-5773-4DE4-A97D-D2F1A8C13079}" type="sibTrans" cxnId="{3E590540-364A-43DC-BF76-580B85482F5E}">
      <dgm:prSet/>
      <dgm:spPr/>
      <dgm:t>
        <a:bodyPr/>
        <a:lstStyle/>
        <a:p>
          <a:endParaRPr lang="en-US"/>
        </a:p>
      </dgm:t>
    </dgm:pt>
    <dgm:pt modelId="{3CD4D7FF-A92A-40F8-8E13-83C6E51DA053}">
      <dgm:prSet/>
      <dgm:spPr/>
      <dgm:t>
        <a:bodyPr/>
        <a:lstStyle/>
        <a:p>
          <a:r>
            <a:rPr lang="en-US"/>
            <a:t>Like riding a bike:</a:t>
          </a:r>
        </a:p>
      </dgm:t>
    </dgm:pt>
    <dgm:pt modelId="{9EF335EB-138D-4442-AF05-66DBB187E431}" type="parTrans" cxnId="{E2EB93FC-B252-4562-8621-151AD243E662}">
      <dgm:prSet/>
      <dgm:spPr/>
      <dgm:t>
        <a:bodyPr/>
        <a:lstStyle/>
        <a:p>
          <a:endParaRPr lang="en-US"/>
        </a:p>
      </dgm:t>
    </dgm:pt>
    <dgm:pt modelId="{458541D4-7CB8-44F1-A74E-BC31BFFE24FE}" type="sibTrans" cxnId="{E2EB93FC-B252-4562-8621-151AD243E662}">
      <dgm:prSet/>
      <dgm:spPr/>
      <dgm:t>
        <a:bodyPr/>
        <a:lstStyle/>
        <a:p>
          <a:endParaRPr lang="en-US"/>
        </a:p>
      </dgm:t>
    </dgm:pt>
    <dgm:pt modelId="{996F036F-2D36-49AC-BF2C-8E9B653C3F5D}">
      <dgm:prSet/>
      <dgm:spPr/>
      <dgm:t>
        <a:bodyPr/>
        <a:lstStyle/>
        <a:p>
          <a:r>
            <a:rPr lang="en-US"/>
            <a:t>• Fun</a:t>
          </a:r>
        </a:p>
      </dgm:t>
    </dgm:pt>
    <dgm:pt modelId="{6DF7DC3B-302C-4762-A143-A2FB2ED00FC8}" type="parTrans" cxnId="{05B770C6-BCC5-4CB1-AEE6-882F28A5B637}">
      <dgm:prSet/>
      <dgm:spPr/>
      <dgm:t>
        <a:bodyPr/>
        <a:lstStyle/>
        <a:p>
          <a:endParaRPr lang="en-US"/>
        </a:p>
      </dgm:t>
    </dgm:pt>
    <dgm:pt modelId="{6ACDADD6-4982-4F22-8246-B7B75BCEAC3A}" type="sibTrans" cxnId="{05B770C6-BCC5-4CB1-AEE6-882F28A5B637}">
      <dgm:prSet/>
      <dgm:spPr/>
      <dgm:t>
        <a:bodyPr/>
        <a:lstStyle/>
        <a:p>
          <a:endParaRPr lang="en-US"/>
        </a:p>
      </dgm:t>
    </dgm:pt>
    <dgm:pt modelId="{011B2398-911A-4315-96DE-32C3B73EE2E2}">
      <dgm:prSet/>
      <dgm:spPr/>
      <dgm:t>
        <a:bodyPr/>
        <a:lstStyle/>
        <a:p>
          <a:r>
            <a:rPr lang="en-US"/>
            <a:t>• Connects people</a:t>
          </a:r>
        </a:p>
      </dgm:t>
    </dgm:pt>
    <dgm:pt modelId="{90E1088D-D8E2-482B-BBA7-302A29CFF255}" type="parTrans" cxnId="{5F2EEB10-4A37-4DBD-9185-FC117E6A04E1}">
      <dgm:prSet/>
      <dgm:spPr/>
      <dgm:t>
        <a:bodyPr/>
        <a:lstStyle/>
        <a:p>
          <a:endParaRPr lang="en-US"/>
        </a:p>
      </dgm:t>
    </dgm:pt>
    <dgm:pt modelId="{F360C4BA-A121-4392-A15F-0F18B30C711F}" type="sibTrans" cxnId="{5F2EEB10-4A37-4DBD-9185-FC117E6A04E1}">
      <dgm:prSet/>
      <dgm:spPr/>
      <dgm:t>
        <a:bodyPr/>
        <a:lstStyle/>
        <a:p>
          <a:endParaRPr lang="en-US"/>
        </a:p>
      </dgm:t>
    </dgm:pt>
    <dgm:pt modelId="{7C1DA9A0-33A2-4D4F-85BE-F744D7B1E708}">
      <dgm:prSet/>
      <dgm:spPr/>
      <dgm:t>
        <a:bodyPr/>
        <a:lstStyle/>
        <a:p>
          <a:r>
            <a:rPr lang="en-US"/>
            <a:t>• Needs rules</a:t>
          </a:r>
        </a:p>
      </dgm:t>
    </dgm:pt>
    <dgm:pt modelId="{128962A8-D114-4094-8E2E-667FCF1F8B12}" type="parTrans" cxnId="{44F58CFD-620B-46E3-92C7-89178F864D30}">
      <dgm:prSet/>
      <dgm:spPr/>
      <dgm:t>
        <a:bodyPr/>
        <a:lstStyle/>
        <a:p>
          <a:endParaRPr lang="en-US"/>
        </a:p>
      </dgm:t>
    </dgm:pt>
    <dgm:pt modelId="{C2050F73-4BA7-4BAD-85E3-2841051F6265}" type="sibTrans" cxnId="{44F58CFD-620B-46E3-92C7-89178F864D30}">
      <dgm:prSet/>
      <dgm:spPr/>
      <dgm:t>
        <a:bodyPr/>
        <a:lstStyle/>
        <a:p>
          <a:endParaRPr lang="en-US"/>
        </a:p>
      </dgm:t>
    </dgm:pt>
    <dgm:pt modelId="{3FF3C9BC-2C67-4373-BEF2-85BFF6ABB26C}" type="pres">
      <dgm:prSet presAssocID="{75678F2D-F2B3-4054-A836-356EF19EE802}" presName="linear" presStyleCnt="0">
        <dgm:presLayoutVars>
          <dgm:animLvl val="lvl"/>
          <dgm:resizeHandles val="exact"/>
        </dgm:presLayoutVars>
      </dgm:prSet>
      <dgm:spPr/>
    </dgm:pt>
    <dgm:pt modelId="{0925FCF2-1FED-45DC-A1D8-218B8629C580}" type="pres">
      <dgm:prSet presAssocID="{C989EC54-4695-4690-A40A-FD5831A96C9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63C6FAA5-0ED6-4390-81D4-6E4624A0DB16}" type="pres">
      <dgm:prSet presAssocID="{725013E8-5773-4DE4-A97D-D2F1A8C13079}" presName="spacer" presStyleCnt="0"/>
      <dgm:spPr/>
    </dgm:pt>
    <dgm:pt modelId="{661BAF80-26E0-4D59-8286-CAABBF7E6726}" type="pres">
      <dgm:prSet presAssocID="{3CD4D7FF-A92A-40F8-8E13-83C6E51DA05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B2E724E-6B37-4A4E-905E-FB21AB7B7527}" type="pres">
      <dgm:prSet presAssocID="{458541D4-7CB8-44F1-A74E-BC31BFFE24FE}" presName="spacer" presStyleCnt="0"/>
      <dgm:spPr/>
    </dgm:pt>
    <dgm:pt modelId="{FF300101-F280-474B-92BD-779A3A343F11}" type="pres">
      <dgm:prSet presAssocID="{996F036F-2D36-49AC-BF2C-8E9B653C3F5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11C27F1-15F1-4A09-ABBE-518F53DA5FBE}" type="pres">
      <dgm:prSet presAssocID="{6ACDADD6-4982-4F22-8246-B7B75BCEAC3A}" presName="spacer" presStyleCnt="0"/>
      <dgm:spPr/>
    </dgm:pt>
    <dgm:pt modelId="{642B8B7E-3277-46D9-910A-AA20EF062737}" type="pres">
      <dgm:prSet presAssocID="{011B2398-911A-4315-96DE-32C3B73EE2E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45F65AD-1FFF-4C1D-A6FD-0864C4976407}" type="pres">
      <dgm:prSet presAssocID="{F360C4BA-A121-4392-A15F-0F18B30C711F}" presName="spacer" presStyleCnt="0"/>
      <dgm:spPr/>
    </dgm:pt>
    <dgm:pt modelId="{F60BD039-E55B-4CCE-9C3C-AB96134FDCE7}" type="pres">
      <dgm:prSet presAssocID="{7C1DA9A0-33A2-4D4F-85BE-F744D7B1E70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F2EEB10-4A37-4DBD-9185-FC117E6A04E1}" srcId="{75678F2D-F2B3-4054-A836-356EF19EE802}" destId="{011B2398-911A-4315-96DE-32C3B73EE2E2}" srcOrd="3" destOrd="0" parTransId="{90E1088D-D8E2-482B-BBA7-302A29CFF255}" sibTransId="{F360C4BA-A121-4392-A15F-0F18B30C711F}"/>
    <dgm:cxn modelId="{F5A43330-AB2A-4FEE-92C1-EDCDF8355F5B}" type="presOf" srcId="{7C1DA9A0-33A2-4D4F-85BE-F744D7B1E708}" destId="{F60BD039-E55B-4CCE-9C3C-AB96134FDCE7}" srcOrd="0" destOrd="0" presId="urn:microsoft.com/office/officeart/2005/8/layout/vList2"/>
    <dgm:cxn modelId="{3E590540-364A-43DC-BF76-580B85482F5E}" srcId="{75678F2D-F2B3-4054-A836-356EF19EE802}" destId="{C989EC54-4695-4690-A40A-FD5831A96C99}" srcOrd="0" destOrd="0" parTransId="{D86EE6EC-CAEB-47ED-AAEF-5C36FED68815}" sibTransId="{725013E8-5773-4DE4-A97D-D2F1A8C13079}"/>
    <dgm:cxn modelId="{375DA45F-11FA-4397-AB6B-626241A76259}" type="presOf" srcId="{75678F2D-F2B3-4054-A836-356EF19EE802}" destId="{3FF3C9BC-2C67-4373-BEF2-85BFF6ABB26C}" srcOrd="0" destOrd="0" presId="urn:microsoft.com/office/officeart/2005/8/layout/vList2"/>
    <dgm:cxn modelId="{AF628568-17E6-4309-8123-787DCBBC30A4}" type="presOf" srcId="{3CD4D7FF-A92A-40F8-8E13-83C6E51DA053}" destId="{661BAF80-26E0-4D59-8286-CAABBF7E6726}" srcOrd="0" destOrd="0" presId="urn:microsoft.com/office/officeart/2005/8/layout/vList2"/>
    <dgm:cxn modelId="{C5C37576-741C-4825-8EFC-6B1B581C0DE7}" type="presOf" srcId="{996F036F-2D36-49AC-BF2C-8E9B653C3F5D}" destId="{FF300101-F280-474B-92BD-779A3A343F11}" srcOrd="0" destOrd="0" presId="urn:microsoft.com/office/officeart/2005/8/layout/vList2"/>
    <dgm:cxn modelId="{FCD79C89-9880-4DFE-A2F6-42CA40F5F74E}" type="presOf" srcId="{011B2398-911A-4315-96DE-32C3B73EE2E2}" destId="{642B8B7E-3277-46D9-910A-AA20EF062737}" srcOrd="0" destOrd="0" presId="urn:microsoft.com/office/officeart/2005/8/layout/vList2"/>
    <dgm:cxn modelId="{D3820EBF-90E9-448B-8651-7999EECDD798}" type="presOf" srcId="{C989EC54-4695-4690-A40A-FD5831A96C99}" destId="{0925FCF2-1FED-45DC-A1D8-218B8629C580}" srcOrd="0" destOrd="0" presId="urn:microsoft.com/office/officeart/2005/8/layout/vList2"/>
    <dgm:cxn modelId="{05B770C6-BCC5-4CB1-AEE6-882F28A5B637}" srcId="{75678F2D-F2B3-4054-A836-356EF19EE802}" destId="{996F036F-2D36-49AC-BF2C-8E9B653C3F5D}" srcOrd="2" destOrd="0" parTransId="{6DF7DC3B-302C-4762-A143-A2FB2ED00FC8}" sibTransId="{6ACDADD6-4982-4F22-8246-B7B75BCEAC3A}"/>
    <dgm:cxn modelId="{E2EB93FC-B252-4562-8621-151AD243E662}" srcId="{75678F2D-F2B3-4054-A836-356EF19EE802}" destId="{3CD4D7FF-A92A-40F8-8E13-83C6E51DA053}" srcOrd="1" destOrd="0" parTransId="{9EF335EB-138D-4442-AF05-66DBB187E431}" sibTransId="{458541D4-7CB8-44F1-A74E-BC31BFFE24FE}"/>
    <dgm:cxn modelId="{44F58CFD-620B-46E3-92C7-89178F864D30}" srcId="{75678F2D-F2B3-4054-A836-356EF19EE802}" destId="{7C1DA9A0-33A2-4D4F-85BE-F744D7B1E708}" srcOrd="4" destOrd="0" parTransId="{128962A8-D114-4094-8E2E-667FCF1F8B12}" sibTransId="{C2050F73-4BA7-4BAD-85E3-2841051F6265}"/>
    <dgm:cxn modelId="{2E70D1C6-6C1B-4518-8483-48C39F2A8B32}" type="presParOf" srcId="{3FF3C9BC-2C67-4373-BEF2-85BFF6ABB26C}" destId="{0925FCF2-1FED-45DC-A1D8-218B8629C580}" srcOrd="0" destOrd="0" presId="urn:microsoft.com/office/officeart/2005/8/layout/vList2"/>
    <dgm:cxn modelId="{B682C22A-3D9F-4D4F-A9B5-91B10F62F4B6}" type="presParOf" srcId="{3FF3C9BC-2C67-4373-BEF2-85BFF6ABB26C}" destId="{63C6FAA5-0ED6-4390-81D4-6E4624A0DB16}" srcOrd="1" destOrd="0" presId="urn:microsoft.com/office/officeart/2005/8/layout/vList2"/>
    <dgm:cxn modelId="{07768E0B-A7EA-47BE-A1C8-4FDD4F87177A}" type="presParOf" srcId="{3FF3C9BC-2C67-4373-BEF2-85BFF6ABB26C}" destId="{661BAF80-26E0-4D59-8286-CAABBF7E6726}" srcOrd="2" destOrd="0" presId="urn:microsoft.com/office/officeart/2005/8/layout/vList2"/>
    <dgm:cxn modelId="{E5A60047-43F2-4306-86DC-B0363F6B4C9E}" type="presParOf" srcId="{3FF3C9BC-2C67-4373-BEF2-85BFF6ABB26C}" destId="{6B2E724E-6B37-4A4E-905E-FB21AB7B7527}" srcOrd="3" destOrd="0" presId="urn:microsoft.com/office/officeart/2005/8/layout/vList2"/>
    <dgm:cxn modelId="{7A1C3F4B-661B-4083-AA65-153C67D2B42E}" type="presParOf" srcId="{3FF3C9BC-2C67-4373-BEF2-85BFF6ABB26C}" destId="{FF300101-F280-474B-92BD-779A3A343F11}" srcOrd="4" destOrd="0" presId="urn:microsoft.com/office/officeart/2005/8/layout/vList2"/>
    <dgm:cxn modelId="{5BB97BA8-8A01-4F5C-A709-8DACD2202469}" type="presParOf" srcId="{3FF3C9BC-2C67-4373-BEF2-85BFF6ABB26C}" destId="{511C27F1-15F1-4A09-ABBE-518F53DA5FBE}" srcOrd="5" destOrd="0" presId="urn:microsoft.com/office/officeart/2005/8/layout/vList2"/>
    <dgm:cxn modelId="{3113051E-D351-450D-96D5-1F1AA000CBD9}" type="presParOf" srcId="{3FF3C9BC-2C67-4373-BEF2-85BFF6ABB26C}" destId="{642B8B7E-3277-46D9-910A-AA20EF062737}" srcOrd="6" destOrd="0" presId="urn:microsoft.com/office/officeart/2005/8/layout/vList2"/>
    <dgm:cxn modelId="{BB2F4FB5-BED7-462D-B503-BFAEE9654B04}" type="presParOf" srcId="{3FF3C9BC-2C67-4373-BEF2-85BFF6ABB26C}" destId="{745F65AD-1FFF-4C1D-A6FD-0864C4976407}" srcOrd="7" destOrd="0" presId="urn:microsoft.com/office/officeart/2005/8/layout/vList2"/>
    <dgm:cxn modelId="{BF8F406A-91F3-436E-A99B-A1FBE2C78041}" type="presParOf" srcId="{3FF3C9BC-2C67-4373-BEF2-85BFF6ABB26C}" destId="{F60BD039-E55B-4CCE-9C3C-AB96134FDCE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2201AC-A9C1-487B-9FD1-998B6AA7D42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7BAF3F0-5201-48B0-8D40-3858859EE0E7}">
      <dgm:prSet/>
      <dgm:spPr/>
      <dgm:t>
        <a:bodyPr/>
        <a:lstStyle/>
        <a:p>
          <a:r>
            <a:rPr lang="en-US"/>
            <a:t>• Send messages</a:t>
          </a:r>
        </a:p>
      </dgm:t>
    </dgm:pt>
    <dgm:pt modelId="{D6EE36A4-95E3-40BB-A73D-68276B093A28}" type="parTrans" cxnId="{2530461D-E044-415B-AADE-74E63D326817}">
      <dgm:prSet/>
      <dgm:spPr/>
      <dgm:t>
        <a:bodyPr/>
        <a:lstStyle/>
        <a:p>
          <a:endParaRPr lang="en-US"/>
        </a:p>
      </dgm:t>
    </dgm:pt>
    <dgm:pt modelId="{CB65C702-84C3-4C16-AA8B-0D26513BD635}" type="sibTrans" cxnId="{2530461D-E044-415B-AADE-74E63D326817}">
      <dgm:prSet/>
      <dgm:spPr/>
      <dgm:t>
        <a:bodyPr/>
        <a:lstStyle/>
        <a:p>
          <a:endParaRPr lang="en-US"/>
        </a:p>
      </dgm:t>
    </dgm:pt>
    <dgm:pt modelId="{C0D04AA5-9E4F-411F-BBE2-8BBA1458FE2C}">
      <dgm:prSet/>
      <dgm:spPr/>
      <dgm:t>
        <a:bodyPr/>
        <a:lstStyle/>
        <a:p>
          <a:r>
            <a:rPr lang="en-US"/>
            <a:t>• Make calls</a:t>
          </a:r>
        </a:p>
      </dgm:t>
    </dgm:pt>
    <dgm:pt modelId="{06791928-F772-41FB-BFE0-EE23CFD97D9E}" type="parTrans" cxnId="{76BF9711-4A1A-4201-8D30-D1B7A38836BA}">
      <dgm:prSet/>
      <dgm:spPr/>
      <dgm:t>
        <a:bodyPr/>
        <a:lstStyle/>
        <a:p>
          <a:endParaRPr lang="en-US"/>
        </a:p>
      </dgm:t>
    </dgm:pt>
    <dgm:pt modelId="{679C5590-6472-4477-B770-1FEAB5B097AD}" type="sibTrans" cxnId="{76BF9711-4A1A-4201-8D30-D1B7A38836BA}">
      <dgm:prSet/>
      <dgm:spPr/>
      <dgm:t>
        <a:bodyPr/>
        <a:lstStyle/>
        <a:p>
          <a:endParaRPr lang="en-US"/>
        </a:p>
      </dgm:t>
    </dgm:pt>
    <dgm:pt modelId="{2BDD5BB9-52E2-4F8B-BFDA-F24F76E2249D}">
      <dgm:prSet/>
      <dgm:spPr/>
      <dgm:t>
        <a:bodyPr/>
        <a:lstStyle/>
        <a:p>
          <a:r>
            <a:rPr lang="en-US"/>
            <a:t>• Share photos &amp; videos</a:t>
          </a:r>
        </a:p>
      </dgm:t>
    </dgm:pt>
    <dgm:pt modelId="{379783B7-726D-4896-BE80-5A34947703A5}" type="parTrans" cxnId="{99F3961D-A4DA-493F-91BC-B82997CB434B}">
      <dgm:prSet/>
      <dgm:spPr/>
      <dgm:t>
        <a:bodyPr/>
        <a:lstStyle/>
        <a:p>
          <a:endParaRPr lang="en-US"/>
        </a:p>
      </dgm:t>
    </dgm:pt>
    <dgm:pt modelId="{2557E980-CACF-4DC1-8B8E-D4518479ACE0}" type="sibTrans" cxnId="{99F3961D-A4DA-493F-91BC-B82997CB434B}">
      <dgm:prSet/>
      <dgm:spPr/>
      <dgm:t>
        <a:bodyPr/>
        <a:lstStyle/>
        <a:p>
          <a:endParaRPr lang="en-US"/>
        </a:p>
      </dgm:t>
    </dgm:pt>
    <dgm:pt modelId="{DCE6C33C-3AE4-4D83-9B16-4B7ECF213013}">
      <dgm:prSet/>
      <dgm:spPr/>
      <dgm:t>
        <a:bodyPr/>
        <a:lstStyle/>
        <a:p>
          <a:r>
            <a:rPr lang="en-US"/>
            <a:t>• Chat in groups</a:t>
          </a:r>
        </a:p>
      </dgm:t>
    </dgm:pt>
    <dgm:pt modelId="{C1BB1672-0F64-41F1-8F51-D63CBADD2EBE}" type="parTrans" cxnId="{D089DEA0-8592-4F2C-B46E-6DCF86C51B02}">
      <dgm:prSet/>
      <dgm:spPr/>
      <dgm:t>
        <a:bodyPr/>
        <a:lstStyle/>
        <a:p>
          <a:endParaRPr lang="en-US"/>
        </a:p>
      </dgm:t>
    </dgm:pt>
    <dgm:pt modelId="{D420F982-87C2-4C7B-86BA-82AFF5166585}" type="sibTrans" cxnId="{D089DEA0-8592-4F2C-B46E-6DCF86C51B02}">
      <dgm:prSet/>
      <dgm:spPr/>
      <dgm:t>
        <a:bodyPr/>
        <a:lstStyle/>
        <a:p>
          <a:endParaRPr lang="en-US"/>
        </a:p>
      </dgm:t>
    </dgm:pt>
    <dgm:pt modelId="{D5AE6D31-8F2A-4728-B46E-D3CAC88AD59F}">
      <dgm:prSet/>
      <dgm:spPr/>
      <dgm:t>
        <a:bodyPr/>
        <a:lstStyle/>
        <a:p>
          <a:r>
            <a:rPr lang="en-US"/>
            <a:t>Not everything online is safe or kind</a:t>
          </a:r>
        </a:p>
      </dgm:t>
    </dgm:pt>
    <dgm:pt modelId="{6801FB09-1E3C-40EF-8A4D-3E460D4118EB}" type="parTrans" cxnId="{96F4D620-6233-4CCF-AE00-71A15ECA05AA}">
      <dgm:prSet/>
      <dgm:spPr/>
      <dgm:t>
        <a:bodyPr/>
        <a:lstStyle/>
        <a:p>
          <a:endParaRPr lang="en-US"/>
        </a:p>
      </dgm:t>
    </dgm:pt>
    <dgm:pt modelId="{6840888A-F335-44FE-9B97-D29236D909E7}" type="sibTrans" cxnId="{96F4D620-6233-4CCF-AE00-71A15ECA05AA}">
      <dgm:prSet/>
      <dgm:spPr/>
      <dgm:t>
        <a:bodyPr/>
        <a:lstStyle/>
        <a:p>
          <a:endParaRPr lang="en-US"/>
        </a:p>
      </dgm:t>
    </dgm:pt>
    <dgm:pt modelId="{87F1ED1D-4A69-47A8-8AC9-867F8100D3E5}" type="pres">
      <dgm:prSet presAssocID="{F62201AC-A9C1-487B-9FD1-998B6AA7D420}" presName="linear" presStyleCnt="0">
        <dgm:presLayoutVars>
          <dgm:animLvl val="lvl"/>
          <dgm:resizeHandles val="exact"/>
        </dgm:presLayoutVars>
      </dgm:prSet>
      <dgm:spPr/>
    </dgm:pt>
    <dgm:pt modelId="{2C0C341B-891A-4CC2-9B53-1B7F8680B107}" type="pres">
      <dgm:prSet presAssocID="{C7BAF3F0-5201-48B0-8D40-3858859EE0E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0A06A8C-1E67-469C-A9DD-F32D413B9992}" type="pres">
      <dgm:prSet presAssocID="{CB65C702-84C3-4C16-AA8B-0D26513BD635}" presName="spacer" presStyleCnt="0"/>
      <dgm:spPr/>
    </dgm:pt>
    <dgm:pt modelId="{137F6DC8-F1D1-4E46-AA2C-E7321FFAD93E}" type="pres">
      <dgm:prSet presAssocID="{C0D04AA5-9E4F-411F-BBE2-8BBA1458FE2C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1F9EBA6-5914-4661-92D1-37BBD2215842}" type="pres">
      <dgm:prSet presAssocID="{679C5590-6472-4477-B770-1FEAB5B097AD}" presName="spacer" presStyleCnt="0"/>
      <dgm:spPr/>
    </dgm:pt>
    <dgm:pt modelId="{89620B69-4F0B-4987-87B9-04DB154B601D}" type="pres">
      <dgm:prSet presAssocID="{2BDD5BB9-52E2-4F8B-BFDA-F24F76E2249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3ED3A11-F54F-47F0-B1D3-2008D728E5BD}" type="pres">
      <dgm:prSet presAssocID="{2557E980-CACF-4DC1-8B8E-D4518479ACE0}" presName="spacer" presStyleCnt="0"/>
      <dgm:spPr/>
    </dgm:pt>
    <dgm:pt modelId="{73364736-16C6-4DF1-9C7E-F3517E687CC2}" type="pres">
      <dgm:prSet presAssocID="{DCE6C33C-3AE4-4D83-9B16-4B7ECF21301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806500E-E995-47B8-B7B5-CD2A2FD1C46C}" type="pres">
      <dgm:prSet presAssocID="{D420F982-87C2-4C7B-86BA-82AFF5166585}" presName="spacer" presStyleCnt="0"/>
      <dgm:spPr/>
    </dgm:pt>
    <dgm:pt modelId="{2DD64AAC-283D-450A-B0DC-2E37677496A2}" type="pres">
      <dgm:prSet presAssocID="{D5AE6D31-8F2A-4728-B46E-D3CAC88AD59F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76BF9711-4A1A-4201-8D30-D1B7A38836BA}" srcId="{F62201AC-A9C1-487B-9FD1-998B6AA7D420}" destId="{C0D04AA5-9E4F-411F-BBE2-8BBA1458FE2C}" srcOrd="1" destOrd="0" parTransId="{06791928-F772-41FB-BFE0-EE23CFD97D9E}" sibTransId="{679C5590-6472-4477-B770-1FEAB5B097AD}"/>
    <dgm:cxn modelId="{B19EF016-6849-4777-8411-A4BDEACE94DD}" type="presOf" srcId="{2BDD5BB9-52E2-4F8B-BFDA-F24F76E2249D}" destId="{89620B69-4F0B-4987-87B9-04DB154B601D}" srcOrd="0" destOrd="0" presId="urn:microsoft.com/office/officeart/2005/8/layout/vList2"/>
    <dgm:cxn modelId="{2530461D-E044-415B-AADE-74E63D326817}" srcId="{F62201AC-A9C1-487B-9FD1-998B6AA7D420}" destId="{C7BAF3F0-5201-48B0-8D40-3858859EE0E7}" srcOrd="0" destOrd="0" parTransId="{D6EE36A4-95E3-40BB-A73D-68276B093A28}" sibTransId="{CB65C702-84C3-4C16-AA8B-0D26513BD635}"/>
    <dgm:cxn modelId="{99F3961D-A4DA-493F-91BC-B82997CB434B}" srcId="{F62201AC-A9C1-487B-9FD1-998B6AA7D420}" destId="{2BDD5BB9-52E2-4F8B-BFDA-F24F76E2249D}" srcOrd="2" destOrd="0" parTransId="{379783B7-726D-4896-BE80-5A34947703A5}" sibTransId="{2557E980-CACF-4DC1-8B8E-D4518479ACE0}"/>
    <dgm:cxn modelId="{0A52531E-6A7B-466C-A24A-B2443A847A3E}" type="presOf" srcId="{D5AE6D31-8F2A-4728-B46E-D3CAC88AD59F}" destId="{2DD64AAC-283D-450A-B0DC-2E37677496A2}" srcOrd="0" destOrd="0" presId="urn:microsoft.com/office/officeart/2005/8/layout/vList2"/>
    <dgm:cxn modelId="{96F4D620-6233-4CCF-AE00-71A15ECA05AA}" srcId="{F62201AC-A9C1-487B-9FD1-998B6AA7D420}" destId="{D5AE6D31-8F2A-4728-B46E-D3CAC88AD59F}" srcOrd="4" destOrd="0" parTransId="{6801FB09-1E3C-40EF-8A4D-3E460D4118EB}" sibTransId="{6840888A-F335-44FE-9B97-D29236D909E7}"/>
    <dgm:cxn modelId="{E0656970-C08F-43DF-B439-BE80B377C9C4}" type="presOf" srcId="{DCE6C33C-3AE4-4D83-9B16-4B7ECF213013}" destId="{73364736-16C6-4DF1-9C7E-F3517E687CC2}" srcOrd="0" destOrd="0" presId="urn:microsoft.com/office/officeart/2005/8/layout/vList2"/>
    <dgm:cxn modelId="{0AC28A78-99B3-462B-ACF7-ABA9BAC1A7D1}" type="presOf" srcId="{F62201AC-A9C1-487B-9FD1-998B6AA7D420}" destId="{87F1ED1D-4A69-47A8-8AC9-867F8100D3E5}" srcOrd="0" destOrd="0" presId="urn:microsoft.com/office/officeart/2005/8/layout/vList2"/>
    <dgm:cxn modelId="{D089DEA0-8592-4F2C-B46E-6DCF86C51B02}" srcId="{F62201AC-A9C1-487B-9FD1-998B6AA7D420}" destId="{DCE6C33C-3AE4-4D83-9B16-4B7ECF213013}" srcOrd="3" destOrd="0" parTransId="{C1BB1672-0F64-41F1-8F51-D63CBADD2EBE}" sibTransId="{D420F982-87C2-4C7B-86BA-82AFF5166585}"/>
    <dgm:cxn modelId="{84311FDB-C2D8-4FBD-BD41-EBFFF13903C8}" type="presOf" srcId="{C0D04AA5-9E4F-411F-BBE2-8BBA1458FE2C}" destId="{137F6DC8-F1D1-4E46-AA2C-E7321FFAD93E}" srcOrd="0" destOrd="0" presId="urn:microsoft.com/office/officeart/2005/8/layout/vList2"/>
    <dgm:cxn modelId="{2EEAC4F1-DF3C-49C5-BB94-2DB7DEBF09F4}" type="presOf" srcId="{C7BAF3F0-5201-48B0-8D40-3858859EE0E7}" destId="{2C0C341B-891A-4CC2-9B53-1B7F8680B107}" srcOrd="0" destOrd="0" presId="urn:microsoft.com/office/officeart/2005/8/layout/vList2"/>
    <dgm:cxn modelId="{35B561A7-EAC4-4482-8753-996DBCB3AD13}" type="presParOf" srcId="{87F1ED1D-4A69-47A8-8AC9-867F8100D3E5}" destId="{2C0C341B-891A-4CC2-9B53-1B7F8680B107}" srcOrd="0" destOrd="0" presId="urn:microsoft.com/office/officeart/2005/8/layout/vList2"/>
    <dgm:cxn modelId="{D309818D-8217-47A0-BFC6-19A3D148E7B5}" type="presParOf" srcId="{87F1ED1D-4A69-47A8-8AC9-867F8100D3E5}" destId="{B0A06A8C-1E67-469C-A9DD-F32D413B9992}" srcOrd="1" destOrd="0" presId="urn:microsoft.com/office/officeart/2005/8/layout/vList2"/>
    <dgm:cxn modelId="{89B89275-17CF-4AB3-9E7D-0A58C0712928}" type="presParOf" srcId="{87F1ED1D-4A69-47A8-8AC9-867F8100D3E5}" destId="{137F6DC8-F1D1-4E46-AA2C-E7321FFAD93E}" srcOrd="2" destOrd="0" presId="urn:microsoft.com/office/officeart/2005/8/layout/vList2"/>
    <dgm:cxn modelId="{19D42638-F4F3-400E-946C-C0E2FCC0865F}" type="presParOf" srcId="{87F1ED1D-4A69-47A8-8AC9-867F8100D3E5}" destId="{A1F9EBA6-5914-4661-92D1-37BBD2215842}" srcOrd="3" destOrd="0" presId="urn:microsoft.com/office/officeart/2005/8/layout/vList2"/>
    <dgm:cxn modelId="{930B275F-9858-4DA8-B560-D835E46C5FC9}" type="presParOf" srcId="{87F1ED1D-4A69-47A8-8AC9-867F8100D3E5}" destId="{89620B69-4F0B-4987-87B9-04DB154B601D}" srcOrd="4" destOrd="0" presId="urn:microsoft.com/office/officeart/2005/8/layout/vList2"/>
    <dgm:cxn modelId="{CD82BE58-F52E-4A84-9036-2CEB1E72A9BD}" type="presParOf" srcId="{87F1ED1D-4A69-47A8-8AC9-867F8100D3E5}" destId="{F3ED3A11-F54F-47F0-B1D3-2008D728E5BD}" srcOrd="5" destOrd="0" presId="urn:microsoft.com/office/officeart/2005/8/layout/vList2"/>
    <dgm:cxn modelId="{FBD27069-D180-4F56-AEAA-B83DC60B6FC9}" type="presParOf" srcId="{87F1ED1D-4A69-47A8-8AC9-867F8100D3E5}" destId="{73364736-16C6-4DF1-9C7E-F3517E687CC2}" srcOrd="6" destOrd="0" presId="urn:microsoft.com/office/officeart/2005/8/layout/vList2"/>
    <dgm:cxn modelId="{224E31BE-26E4-44BE-8C6C-6C604EAA4019}" type="presParOf" srcId="{87F1ED1D-4A69-47A8-8AC9-867F8100D3E5}" destId="{1806500E-E995-47B8-B7B5-CD2A2FD1C46C}" srcOrd="7" destOrd="0" presId="urn:microsoft.com/office/officeart/2005/8/layout/vList2"/>
    <dgm:cxn modelId="{DC0022E5-4DC2-4710-86CA-83D894E8491F}" type="presParOf" srcId="{87F1ED1D-4A69-47A8-8AC9-867F8100D3E5}" destId="{2DD64AAC-283D-450A-B0DC-2E37677496A2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C6B5D2-021A-4685-A497-96CD747E1560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F420F3F-F7B5-442B-9AC3-CA7A1118580B}">
      <dgm:prSet/>
      <dgm:spPr/>
      <dgm:t>
        <a:bodyPr/>
        <a:lstStyle/>
        <a:p>
          <a:r>
            <a:rPr lang="en-US"/>
            <a:t>Ask yourself:</a:t>
          </a:r>
        </a:p>
      </dgm:t>
    </dgm:pt>
    <dgm:pt modelId="{1BCBF542-D1BD-4D3B-AD99-655B88366886}" type="parTrans" cxnId="{30254654-FCFE-43EE-BAD7-D4D5901619B5}">
      <dgm:prSet/>
      <dgm:spPr/>
      <dgm:t>
        <a:bodyPr/>
        <a:lstStyle/>
        <a:p>
          <a:endParaRPr lang="en-US"/>
        </a:p>
      </dgm:t>
    </dgm:pt>
    <dgm:pt modelId="{4F9032BE-03D2-441A-B41F-A6A1B019ED88}" type="sibTrans" cxnId="{30254654-FCFE-43EE-BAD7-D4D5901619B5}">
      <dgm:prSet/>
      <dgm:spPr/>
      <dgm:t>
        <a:bodyPr/>
        <a:lstStyle/>
        <a:p>
          <a:endParaRPr lang="en-US"/>
        </a:p>
      </dgm:t>
    </dgm:pt>
    <dgm:pt modelId="{9E6FB598-4385-4297-AB51-3CB224F6D7B4}">
      <dgm:prSet/>
      <dgm:spPr/>
      <dgm:t>
        <a:bodyPr/>
        <a:lstStyle/>
        <a:p>
          <a:r>
            <a:rPr lang="en-US"/>
            <a:t>1. Is it kind?</a:t>
          </a:r>
        </a:p>
      </dgm:t>
    </dgm:pt>
    <dgm:pt modelId="{C2A8BC20-C9C7-44CD-9D1E-88848A60769E}" type="parTrans" cxnId="{AB6A6A30-653B-4872-A27C-FE4EAF204A9F}">
      <dgm:prSet/>
      <dgm:spPr/>
      <dgm:t>
        <a:bodyPr/>
        <a:lstStyle/>
        <a:p>
          <a:endParaRPr lang="en-US"/>
        </a:p>
      </dgm:t>
    </dgm:pt>
    <dgm:pt modelId="{E1073D6B-1F26-4675-A522-3D0158CC6B19}" type="sibTrans" cxnId="{AB6A6A30-653B-4872-A27C-FE4EAF204A9F}">
      <dgm:prSet/>
      <dgm:spPr/>
      <dgm:t>
        <a:bodyPr/>
        <a:lstStyle/>
        <a:p>
          <a:endParaRPr lang="en-US"/>
        </a:p>
      </dgm:t>
    </dgm:pt>
    <dgm:pt modelId="{77D7C52A-2D67-4CA2-88A0-C02680C91E75}">
      <dgm:prSet/>
      <dgm:spPr/>
      <dgm:t>
        <a:bodyPr/>
        <a:lstStyle/>
        <a:p>
          <a:r>
            <a:rPr lang="en-US"/>
            <a:t>2. Is it true?</a:t>
          </a:r>
        </a:p>
      </dgm:t>
    </dgm:pt>
    <dgm:pt modelId="{F8B0191B-C512-4B22-B06B-04EE2AD069E1}" type="parTrans" cxnId="{BE08DE96-E7B0-4031-9701-C844C55D2FA6}">
      <dgm:prSet/>
      <dgm:spPr/>
      <dgm:t>
        <a:bodyPr/>
        <a:lstStyle/>
        <a:p>
          <a:endParaRPr lang="en-US"/>
        </a:p>
      </dgm:t>
    </dgm:pt>
    <dgm:pt modelId="{D35E0B0B-AA69-4FF1-8DB5-259D15F1CF2C}" type="sibTrans" cxnId="{BE08DE96-E7B0-4031-9701-C844C55D2FA6}">
      <dgm:prSet/>
      <dgm:spPr/>
      <dgm:t>
        <a:bodyPr/>
        <a:lstStyle/>
        <a:p>
          <a:endParaRPr lang="en-US"/>
        </a:p>
      </dgm:t>
    </dgm:pt>
    <dgm:pt modelId="{F8C61E07-E173-4ECB-8825-ADEDF251E5AB}">
      <dgm:prSet/>
      <dgm:spPr/>
      <dgm:t>
        <a:bodyPr/>
        <a:lstStyle/>
        <a:p>
          <a:r>
            <a:rPr lang="en-US"/>
            <a:t>3. Would I be happy if everyone saw it?</a:t>
          </a:r>
        </a:p>
      </dgm:t>
    </dgm:pt>
    <dgm:pt modelId="{5907249A-8572-46A9-8A02-E00F6FE6DB1D}" type="parTrans" cxnId="{C57E059C-1708-4D7B-AD34-E2F47C9EA48C}">
      <dgm:prSet/>
      <dgm:spPr/>
      <dgm:t>
        <a:bodyPr/>
        <a:lstStyle/>
        <a:p>
          <a:endParaRPr lang="en-US"/>
        </a:p>
      </dgm:t>
    </dgm:pt>
    <dgm:pt modelId="{D0B2BE8E-F6A2-4CE6-A5DA-C39D0990EB2B}" type="sibTrans" cxnId="{C57E059C-1708-4D7B-AD34-E2F47C9EA48C}">
      <dgm:prSet/>
      <dgm:spPr/>
      <dgm:t>
        <a:bodyPr/>
        <a:lstStyle/>
        <a:p>
          <a:endParaRPr lang="en-US"/>
        </a:p>
      </dgm:t>
    </dgm:pt>
    <dgm:pt modelId="{2B184457-B418-4733-8FA6-13B2B3EB1C85}">
      <dgm:prSet/>
      <dgm:spPr/>
      <dgm:t>
        <a:bodyPr/>
        <a:lstStyle/>
        <a:p>
          <a:r>
            <a:rPr lang="en-US"/>
            <a:t>If NO — don’t send it</a:t>
          </a:r>
        </a:p>
      </dgm:t>
    </dgm:pt>
    <dgm:pt modelId="{56E16C82-B113-405A-9113-40C9CB96CC12}" type="parTrans" cxnId="{014E66A9-A67A-4B3D-B67F-01983A1B450C}">
      <dgm:prSet/>
      <dgm:spPr/>
      <dgm:t>
        <a:bodyPr/>
        <a:lstStyle/>
        <a:p>
          <a:endParaRPr lang="en-US"/>
        </a:p>
      </dgm:t>
    </dgm:pt>
    <dgm:pt modelId="{02A293C9-7469-40DE-AD15-B5C25A059A16}" type="sibTrans" cxnId="{014E66A9-A67A-4B3D-B67F-01983A1B450C}">
      <dgm:prSet/>
      <dgm:spPr/>
      <dgm:t>
        <a:bodyPr/>
        <a:lstStyle/>
        <a:p>
          <a:endParaRPr lang="en-US"/>
        </a:p>
      </dgm:t>
    </dgm:pt>
    <dgm:pt modelId="{FCC0C732-225C-46A9-BF76-8FF5AC9B12D2}" type="pres">
      <dgm:prSet presAssocID="{8BC6B5D2-021A-4685-A497-96CD747E1560}" presName="diagram" presStyleCnt="0">
        <dgm:presLayoutVars>
          <dgm:dir/>
          <dgm:resizeHandles val="exact"/>
        </dgm:presLayoutVars>
      </dgm:prSet>
      <dgm:spPr/>
    </dgm:pt>
    <dgm:pt modelId="{ED1E56CA-12B2-4E86-96B5-3DD77760BBC5}" type="pres">
      <dgm:prSet presAssocID="{7F420F3F-F7B5-442B-9AC3-CA7A1118580B}" presName="node" presStyleLbl="node1" presStyleIdx="0" presStyleCnt="5">
        <dgm:presLayoutVars>
          <dgm:bulletEnabled val="1"/>
        </dgm:presLayoutVars>
      </dgm:prSet>
      <dgm:spPr/>
    </dgm:pt>
    <dgm:pt modelId="{2AFDE475-B6AD-45A9-9405-DF85CBAFF9D9}" type="pres">
      <dgm:prSet presAssocID="{4F9032BE-03D2-441A-B41F-A6A1B019ED88}" presName="sibTrans" presStyleCnt="0"/>
      <dgm:spPr/>
    </dgm:pt>
    <dgm:pt modelId="{C751B9ED-FB02-4661-B924-0B9E3AB27C00}" type="pres">
      <dgm:prSet presAssocID="{9E6FB598-4385-4297-AB51-3CB224F6D7B4}" presName="node" presStyleLbl="node1" presStyleIdx="1" presStyleCnt="5">
        <dgm:presLayoutVars>
          <dgm:bulletEnabled val="1"/>
        </dgm:presLayoutVars>
      </dgm:prSet>
      <dgm:spPr/>
    </dgm:pt>
    <dgm:pt modelId="{7A95820A-EB1A-4291-81CA-97016DC48D77}" type="pres">
      <dgm:prSet presAssocID="{E1073D6B-1F26-4675-A522-3D0158CC6B19}" presName="sibTrans" presStyleCnt="0"/>
      <dgm:spPr/>
    </dgm:pt>
    <dgm:pt modelId="{2A3D4215-330A-414F-94F5-3B55E73494B2}" type="pres">
      <dgm:prSet presAssocID="{77D7C52A-2D67-4CA2-88A0-C02680C91E75}" presName="node" presStyleLbl="node1" presStyleIdx="2" presStyleCnt="5">
        <dgm:presLayoutVars>
          <dgm:bulletEnabled val="1"/>
        </dgm:presLayoutVars>
      </dgm:prSet>
      <dgm:spPr/>
    </dgm:pt>
    <dgm:pt modelId="{315D90C0-4B96-4FF8-BD03-FF67BAB63253}" type="pres">
      <dgm:prSet presAssocID="{D35E0B0B-AA69-4FF1-8DB5-259D15F1CF2C}" presName="sibTrans" presStyleCnt="0"/>
      <dgm:spPr/>
    </dgm:pt>
    <dgm:pt modelId="{BDA69DCC-E1A0-4F36-9857-79EE36133ACD}" type="pres">
      <dgm:prSet presAssocID="{F8C61E07-E173-4ECB-8825-ADEDF251E5AB}" presName="node" presStyleLbl="node1" presStyleIdx="3" presStyleCnt="5">
        <dgm:presLayoutVars>
          <dgm:bulletEnabled val="1"/>
        </dgm:presLayoutVars>
      </dgm:prSet>
      <dgm:spPr/>
    </dgm:pt>
    <dgm:pt modelId="{FBC53C2C-04D8-4553-BAA6-E65D7B4A1304}" type="pres">
      <dgm:prSet presAssocID="{D0B2BE8E-F6A2-4CE6-A5DA-C39D0990EB2B}" presName="sibTrans" presStyleCnt="0"/>
      <dgm:spPr/>
    </dgm:pt>
    <dgm:pt modelId="{DBB82083-2D04-4571-A81F-D2A69286491D}" type="pres">
      <dgm:prSet presAssocID="{2B184457-B418-4733-8FA6-13B2B3EB1C85}" presName="node" presStyleLbl="node1" presStyleIdx="4" presStyleCnt="5">
        <dgm:presLayoutVars>
          <dgm:bulletEnabled val="1"/>
        </dgm:presLayoutVars>
      </dgm:prSet>
      <dgm:spPr/>
    </dgm:pt>
  </dgm:ptLst>
  <dgm:cxnLst>
    <dgm:cxn modelId="{D6DE5C10-2F47-42AA-91AC-81D3BD55990B}" type="presOf" srcId="{77D7C52A-2D67-4CA2-88A0-C02680C91E75}" destId="{2A3D4215-330A-414F-94F5-3B55E73494B2}" srcOrd="0" destOrd="0" presId="urn:microsoft.com/office/officeart/2005/8/layout/default"/>
    <dgm:cxn modelId="{A3DBF623-DA62-49F2-90FD-998AE2934DCB}" type="presOf" srcId="{2B184457-B418-4733-8FA6-13B2B3EB1C85}" destId="{DBB82083-2D04-4571-A81F-D2A69286491D}" srcOrd="0" destOrd="0" presId="urn:microsoft.com/office/officeart/2005/8/layout/default"/>
    <dgm:cxn modelId="{AB6A6A30-653B-4872-A27C-FE4EAF204A9F}" srcId="{8BC6B5D2-021A-4685-A497-96CD747E1560}" destId="{9E6FB598-4385-4297-AB51-3CB224F6D7B4}" srcOrd="1" destOrd="0" parTransId="{C2A8BC20-C9C7-44CD-9D1E-88848A60769E}" sibTransId="{E1073D6B-1F26-4675-A522-3D0158CC6B19}"/>
    <dgm:cxn modelId="{30254654-FCFE-43EE-BAD7-D4D5901619B5}" srcId="{8BC6B5D2-021A-4685-A497-96CD747E1560}" destId="{7F420F3F-F7B5-442B-9AC3-CA7A1118580B}" srcOrd="0" destOrd="0" parTransId="{1BCBF542-D1BD-4D3B-AD99-655B88366886}" sibTransId="{4F9032BE-03D2-441A-B41F-A6A1B019ED88}"/>
    <dgm:cxn modelId="{C091B381-525E-4391-9EC1-009A073F4ED0}" type="presOf" srcId="{7F420F3F-F7B5-442B-9AC3-CA7A1118580B}" destId="{ED1E56CA-12B2-4E86-96B5-3DD77760BBC5}" srcOrd="0" destOrd="0" presId="urn:microsoft.com/office/officeart/2005/8/layout/default"/>
    <dgm:cxn modelId="{BE08DE96-E7B0-4031-9701-C844C55D2FA6}" srcId="{8BC6B5D2-021A-4685-A497-96CD747E1560}" destId="{77D7C52A-2D67-4CA2-88A0-C02680C91E75}" srcOrd="2" destOrd="0" parTransId="{F8B0191B-C512-4B22-B06B-04EE2AD069E1}" sibTransId="{D35E0B0B-AA69-4FF1-8DB5-259D15F1CF2C}"/>
    <dgm:cxn modelId="{C57E059C-1708-4D7B-AD34-E2F47C9EA48C}" srcId="{8BC6B5D2-021A-4685-A497-96CD747E1560}" destId="{F8C61E07-E173-4ECB-8825-ADEDF251E5AB}" srcOrd="3" destOrd="0" parTransId="{5907249A-8572-46A9-8A02-E00F6FE6DB1D}" sibTransId="{D0B2BE8E-F6A2-4CE6-A5DA-C39D0990EB2B}"/>
    <dgm:cxn modelId="{014E66A9-A67A-4B3D-B67F-01983A1B450C}" srcId="{8BC6B5D2-021A-4685-A497-96CD747E1560}" destId="{2B184457-B418-4733-8FA6-13B2B3EB1C85}" srcOrd="4" destOrd="0" parTransId="{56E16C82-B113-405A-9113-40C9CB96CC12}" sibTransId="{02A293C9-7469-40DE-AD15-B5C25A059A16}"/>
    <dgm:cxn modelId="{A777AAAE-6832-4533-B951-A5FF0087A556}" type="presOf" srcId="{F8C61E07-E173-4ECB-8825-ADEDF251E5AB}" destId="{BDA69DCC-E1A0-4F36-9857-79EE36133ACD}" srcOrd="0" destOrd="0" presId="urn:microsoft.com/office/officeart/2005/8/layout/default"/>
    <dgm:cxn modelId="{C847B4ED-7C0E-43A3-9305-3307998F9D88}" type="presOf" srcId="{8BC6B5D2-021A-4685-A497-96CD747E1560}" destId="{FCC0C732-225C-46A9-BF76-8FF5AC9B12D2}" srcOrd="0" destOrd="0" presId="urn:microsoft.com/office/officeart/2005/8/layout/default"/>
    <dgm:cxn modelId="{598F46EF-BCCB-478B-B823-EC277D589051}" type="presOf" srcId="{9E6FB598-4385-4297-AB51-3CB224F6D7B4}" destId="{C751B9ED-FB02-4661-B924-0B9E3AB27C00}" srcOrd="0" destOrd="0" presId="urn:microsoft.com/office/officeart/2005/8/layout/default"/>
    <dgm:cxn modelId="{61DF34BB-2554-4263-8F2A-47260D2638EA}" type="presParOf" srcId="{FCC0C732-225C-46A9-BF76-8FF5AC9B12D2}" destId="{ED1E56CA-12B2-4E86-96B5-3DD77760BBC5}" srcOrd="0" destOrd="0" presId="urn:microsoft.com/office/officeart/2005/8/layout/default"/>
    <dgm:cxn modelId="{7FE7E03D-D5BB-41A0-AA91-EC8E58F77B3A}" type="presParOf" srcId="{FCC0C732-225C-46A9-BF76-8FF5AC9B12D2}" destId="{2AFDE475-B6AD-45A9-9405-DF85CBAFF9D9}" srcOrd="1" destOrd="0" presId="urn:microsoft.com/office/officeart/2005/8/layout/default"/>
    <dgm:cxn modelId="{2F76B72A-9DA4-4D2B-8333-905B1ED7B0D1}" type="presParOf" srcId="{FCC0C732-225C-46A9-BF76-8FF5AC9B12D2}" destId="{C751B9ED-FB02-4661-B924-0B9E3AB27C00}" srcOrd="2" destOrd="0" presId="urn:microsoft.com/office/officeart/2005/8/layout/default"/>
    <dgm:cxn modelId="{B34D20A2-3B05-4B8F-BB2A-9D093676B486}" type="presParOf" srcId="{FCC0C732-225C-46A9-BF76-8FF5AC9B12D2}" destId="{7A95820A-EB1A-4291-81CA-97016DC48D77}" srcOrd="3" destOrd="0" presId="urn:microsoft.com/office/officeart/2005/8/layout/default"/>
    <dgm:cxn modelId="{5515BED5-522B-481D-953C-99C975C19DE7}" type="presParOf" srcId="{FCC0C732-225C-46A9-BF76-8FF5AC9B12D2}" destId="{2A3D4215-330A-414F-94F5-3B55E73494B2}" srcOrd="4" destOrd="0" presId="urn:microsoft.com/office/officeart/2005/8/layout/default"/>
    <dgm:cxn modelId="{6A665B46-E88A-4FC0-8E23-4547C0BDFF8A}" type="presParOf" srcId="{FCC0C732-225C-46A9-BF76-8FF5AC9B12D2}" destId="{315D90C0-4B96-4FF8-BD03-FF67BAB63253}" srcOrd="5" destOrd="0" presId="urn:microsoft.com/office/officeart/2005/8/layout/default"/>
    <dgm:cxn modelId="{7A66B635-3098-4E2B-9007-C65AAE44DECB}" type="presParOf" srcId="{FCC0C732-225C-46A9-BF76-8FF5AC9B12D2}" destId="{BDA69DCC-E1A0-4F36-9857-79EE36133ACD}" srcOrd="6" destOrd="0" presId="urn:microsoft.com/office/officeart/2005/8/layout/default"/>
    <dgm:cxn modelId="{31C1A18A-1AE3-4D90-9EDF-77EFB417FEC9}" type="presParOf" srcId="{FCC0C732-225C-46A9-BF76-8FF5AC9B12D2}" destId="{FBC53C2C-04D8-4553-BAA6-E65D7B4A1304}" srcOrd="7" destOrd="0" presId="urn:microsoft.com/office/officeart/2005/8/layout/default"/>
    <dgm:cxn modelId="{E13DDFAD-EFCC-4F53-8286-CFA44FBFA5CE}" type="presParOf" srcId="{FCC0C732-225C-46A9-BF76-8FF5AC9B12D2}" destId="{DBB82083-2D04-4571-A81F-D2A69286491D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3682D96-7D9F-41F4-AD15-66A0520F799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6C3CE3A-8EAE-4D90-878F-9134CA00E749}">
      <dgm:prSet/>
      <dgm:spPr/>
      <dgm:t>
        <a:bodyPr/>
        <a:lstStyle/>
        <a:p>
          <a:pPr>
            <a:defRPr cap="all"/>
          </a:pPr>
          <a:r>
            <a:rPr lang="en-US"/>
            <a:t>Words online can hurt</a:t>
          </a:r>
        </a:p>
      </dgm:t>
    </dgm:pt>
    <dgm:pt modelId="{59259E1E-11EA-44C3-A7E3-8DC0EF38D2CC}" type="parTrans" cxnId="{E438B4E0-80C4-4CC3-8530-93529DE3BBE0}">
      <dgm:prSet/>
      <dgm:spPr/>
      <dgm:t>
        <a:bodyPr/>
        <a:lstStyle/>
        <a:p>
          <a:endParaRPr lang="en-US"/>
        </a:p>
      </dgm:t>
    </dgm:pt>
    <dgm:pt modelId="{805CE738-6E00-4F3E-8A2B-C23CC406ADC7}" type="sibTrans" cxnId="{E438B4E0-80C4-4CC3-8530-93529DE3BBE0}">
      <dgm:prSet/>
      <dgm:spPr/>
      <dgm:t>
        <a:bodyPr/>
        <a:lstStyle/>
        <a:p>
          <a:endParaRPr lang="en-US"/>
        </a:p>
      </dgm:t>
    </dgm:pt>
    <dgm:pt modelId="{63177950-D5F9-4A3D-864F-39B17113425F}">
      <dgm:prSet/>
      <dgm:spPr/>
      <dgm:t>
        <a:bodyPr/>
        <a:lstStyle/>
        <a:p>
          <a:pPr>
            <a:defRPr cap="all"/>
          </a:pPr>
          <a:r>
            <a:rPr lang="en-US"/>
            <a:t>Instead:</a:t>
          </a:r>
        </a:p>
      </dgm:t>
    </dgm:pt>
    <dgm:pt modelId="{F95BAD3D-34B8-4D6C-B6CF-F21BFCE2D1CF}" type="parTrans" cxnId="{ADC67D3E-1145-4464-B554-D50371A57643}">
      <dgm:prSet/>
      <dgm:spPr/>
      <dgm:t>
        <a:bodyPr/>
        <a:lstStyle/>
        <a:p>
          <a:endParaRPr lang="en-US"/>
        </a:p>
      </dgm:t>
    </dgm:pt>
    <dgm:pt modelId="{7DA64198-71DD-4417-B1E3-FC7279F07D4D}" type="sibTrans" cxnId="{ADC67D3E-1145-4464-B554-D50371A57643}">
      <dgm:prSet/>
      <dgm:spPr/>
      <dgm:t>
        <a:bodyPr/>
        <a:lstStyle/>
        <a:p>
          <a:endParaRPr lang="en-US"/>
        </a:p>
      </dgm:t>
    </dgm:pt>
    <dgm:pt modelId="{B611437E-390E-43B3-9704-ED21516F0E34}">
      <dgm:prSet/>
      <dgm:spPr/>
      <dgm:t>
        <a:bodyPr/>
        <a:lstStyle/>
        <a:p>
          <a:pPr>
            <a:defRPr cap="all"/>
          </a:pPr>
          <a:r>
            <a:rPr lang="en-US"/>
            <a:t>• Include others</a:t>
          </a:r>
        </a:p>
      </dgm:t>
    </dgm:pt>
    <dgm:pt modelId="{CF0F3739-54EE-414B-A074-B3843D0C274C}" type="parTrans" cxnId="{FF17B286-4BF5-4199-AA70-2BAC15F8E815}">
      <dgm:prSet/>
      <dgm:spPr/>
      <dgm:t>
        <a:bodyPr/>
        <a:lstStyle/>
        <a:p>
          <a:endParaRPr lang="en-US"/>
        </a:p>
      </dgm:t>
    </dgm:pt>
    <dgm:pt modelId="{E5C67E67-421D-4E52-AFB2-320DD59B1739}" type="sibTrans" cxnId="{FF17B286-4BF5-4199-AA70-2BAC15F8E815}">
      <dgm:prSet/>
      <dgm:spPr/>
      <dgm:t>
        <a:bodyPr/>
        <a:lstStyle/>
        <a:p>
          <a:endParaRPr lang="en-US"/>
        </a:p>
      </dgm:t>
    </dgm:pt>
    <dgm:pt modelId="{17B9036C-436C-45DC-9318-9A16C9E3231E}">
      <dgm:prSet/>
      <dgm:spPr/>
      <dgm:t>
        <a:bodyPr/>
        <a:lstStyle/>
        <a:p>
          <a:pPr>
            <a:defRPr cap="all"/>
          </a:pPr>
          <a:r>
            <a:rPr lang="en-US"/>
            <a:t>• Use friendly words</a:t>
          </a:r>
        </a:p>
      </dgm:t>
    </dgm:pt>
    <dgm:pt modelId="{51856465-2432-431C-8948-42163F42E140}" type="parTrans" cxnId="{63A8F34E-8B12-4434-9DBB-4A661374E02F}">
      <dgm:prSet/>
      <dgm:spPr/>
      <dgm:t>
        <a:bodyPr/>
        <a:lstStyle/>
        <a:p>
          <a:endParaRPr lang="en-US"/>
        </a:p>
      </dgm:t>
    </dgm:pt>
    <dgm:pt modelId="{4E8FB692-F82B-4D2E-B528-C84B25D5FF66}" type="sibTrans" cxnId="{63A8F34E-8B12-4434-9DBB-4A661374E02F}">
      <dgm:prSet/>
      <dgm:spPr/>
      <dgm:t>
        <a:bodyPr/>
        <a:lstStyle/>
        <a:p>
          <a:endParaRPr lang="en-US"/>
        </a:p>
      </dgm:t>
    </dgm:pt>
    <dgm:pt modelId="{A246409D-4ABF-428A-8D33-5895B06034DB}">
      <dgm:prSet/>
      <dgm:spPr/>
      <dgm:t>
        <a:bodyPr/>
        <a:lstStyle/>
        <a:p>
          <a:pPr>
            <a:defRPr cap="all"/>
          </a:pPr>
          <a:r>
            <a:rPr lang="en-US"/>
            <a:t>• Think about feelings</a:t>
          </a:r>
        </a:p>
      </dgm:t>
    </dgm:pt>
    <dgm:pt modelId="{804225AD-3713-494F-B392-38EDA77DA404}" type="parTrans" cxnId="{473DA2EC-6351-429D-9A5E-5362B7CB81BD}">
      <dgm:prSet/>
      <dgm:spPr/>
      <dgm:t>
        <a:bodyPr/>
        <a:lstStyle/>
        <a:p>
          <a:endParaRPr lang="en-US"/>
        </a:p>
      </dgm:t>
    </dgm:pt>
    <dgm:pt modelId="{6567859E-AADB-468E-9A03-F3283E9F6D9D}" type="sibTrans" cxnId="{473DA2EC-6351-429D-9A5E-5362B7CB81BD}">
      <dgm:prSet/>
      <dgm:spPr/>
      <dgm:t>
        <a:bodyPr/>
        <a:lstStyle/>
        <a:p>
          <a:endParaRPr lang="en-US"/>
        </a:p>
      </dgm:t>
    </dgm:pt>
    <dgm:pt modelId="{B1595B42-C6D2-4272-A2B0-C05D5F3B9941}" type="pres">
      <dgm:prSet presAssocID="{F3682D96-7D9F-41F4-AD15-66A0520F799B}" presName="root" presStyleCnt="0">
        <dgm:presLayoutVars>
          <dgm:dir/>
          <dgm:resizeHandles val="exact"/>
        </dgm:presLayoutVars>
      </dgm:prSet>
      <dgm:spPr/>
    </dgm:pt>
    <dgm:pt modelId="{09917B8B-FD03-440D-BC1F-D396F7142688}" type="pres">
      <dgm:prSet presAssocID="{06C3CE3A-8EAE-4D90-878F-9134CA00E749}" presName="compNode" presStyleCnt="0"/>
      <dgm:spPr/>
    </dgm:pt>
    <dgm:pt modelId="{76450CFC-C8A8-4872-A40E-9D5EB01F610B}" type="pres">
      <dgm:prSet presAssocID="{06C3CE3A-8EAE-4D90-878F-9134CA00E749}" presName="iconBgRect" presStyleLbl="bgShp" presStyleIdx="0" presStyleCnt="5"/>
      <dgm:spPr/>
    </dgm:pt>
    <dgm:pt modelId="{59833283-57C8-4CF1-BBDA-7BDA14C39D94}" type="pres">
      <dgm:prSet presAssocID="{06C3CE3A-8EAE-4D90-878F-9134CA00E749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6B77847F-611F-4B5F-9CAA-B25F8391D791}" type="pres">
      <dgm:prSet presAssocID="{06C3CE3A-8EAE-4D90-878F-9134CA00E749}" presName="spaceRect" presStyleCnt="0"/>
      <dgm:spPr/>
    </dgm:pt>
    <dgm:pt modelId="{2CBC7A69-895A-4E98-B3E3-54B79D5E484E}" type="pres">
      <dgm:prSet presAssocID="{06C3CE3A-8EAE-4D90-878F-9134CA00E749}" presName="textRect" presStyleLbl="revTx" presStyleIdx="0" presStyleCnt="5">
        <dgm:presLayoutVars>
          <dgm:chMax val="1"/>
          <dgm:chPref val="1"/>
        </dgm:presLayoutVars>
      </dgm:prSet>
      <dgm:spPr/>
    </dgm:pt>
    <dgm:pt modelId="{C645DE3A-3578-4B02-A8C7-A5B8A342D1DE}" type="pres">
      <dgm:prSet presAssocID="{805CE738-6E00-4F3E-8A2B-C23CC406ADC7}" presName="sibTrans" presStyleCnt="0"/>
      <dgm:spPr/>
    </dgm:pt>
    <dgm:pt modelId="{EB2AB78D-4B11-4A7F-9C16-C6D522AAD75B}" type="pres">
      <dgm:prSet presAssocID="{63177950-D5F9-4A3D-864F-39B17113425F}" presName="compNode" presStyleCnt="0"/>
      <dgm:spPr/>
    </dgm:pt>
    <dgm:pt modelId="{563003C4-D02F-4891-9D6A-B4B8921564E6}" type="pres">
      <dgm:prSet presAssocID="{63177950-D5F9-4A3D-864F-39B17113425F}" presName="iconBgRect" presStyleLbl="bgShp" presStyleIdx="1" presStyleCnt="5"/>
      <dgm:spPr/>
    </dgm:pt>
    <dgm:pt modelId="{F90F4F06-1292-46CD-87A2-4FA74A33EA15}" type="pres">
      <dgm:prSet presAssocID="{63177950-D5F9-4A3D-864F-39B17113425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dd"/>
        </a:ext>
      </dgm:extLst>
    </dgm:pt>
    <dgm:pt modelId="{F416BA04-14A6-48DC-AD24-763986FF9010}" type="pres">
      <dgm:prSet presAssocID="{63177950-D5F9-4A3D-864F-39B17113425F}" presName="spaceRect" presStyleCnt="0"/>
      <dgm:spPr/>
    </dgm:pt>
    <dgm:pt modelId="{8583F253-F084-4AB8-A67B-3D4772DB584D}" type="pres">
      <dgm:prSet presAssocID="{63177950-D5F9-4A3D-864F-39B17113425F}" presName="textRect" presStyleLbl="revTx" presStyleIdx="1" presStyleCnt="5">
        <dgm:presLayoutVars>
          <dgm:chMax val="1"/>
          <dgm:chPref val="1"/>
        </dgm:presLayoutVars>
      </dgm:prSet>
      <dgm:spPr/>
    </dgm:pt>
    <dgm:pt modelId="{30ADBDB2-2326-43F6-8315-11094213A3BA}" type="pres">
      <dgm:prSet presAssocID="{7DA64198-71DD-4417-B1E3-FC7279F07D4D}" presName="sibTrans" presStyleCnt="0"/>
      <dgm:spPr/>
    </dgm:pt>
    <dgm:pt modelId="{3CB393B1-0D25-4C4A-8C5F-8666B4FF3242}" type="pres">
      <dgm:prSet presAssocID="{B611437E-390E-43B3-9704-ED21516F0E34}" presName="compNode" presStyleCnt="0"/>
      <dgm:spPr/>
    </dgm:pt>
    <dgm:pt modelId="{215B4A86-1EEA-4274-BA18-200B246BB74B}" type="pres">
      <dgm:prSet presAssocID="{B611437E-390E-43B3-9704-ED21516F0E34}" presName="iconBgRect" presStyleLbl="bgShp" presStyleIdx="2" presStyleCnt="5"/>
      <dgm:spPr/>
    </dgm:pt>
    <dgm:pt modelId="{A77109B0-4533-4178-91B3-D1835008C7E6}" type="pres">
      <dgm:prSet presAssocID="{B611437E-390E-43B3-9704-ED21516F0E3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A5D25A44-BEBA-445A-A056-789F24837BC4}" type="pres">
      <dgm:prSet presAssocID="{B611437E-390E-43B3-9704-ED21516F0E34}" presName="spaceRect" presStyleCnt="0"/>
      <dgm:spPr/>
    </dgm:pt>
    <dgm:pt modelId="{CCFCB232-4405-4D81-8AF5-60CEF1BFFBFD}" type="pres">
      <dgm:prSet presAssocID="{B611437E-390E-43B3-9704-ED21516F0E34}" presName="textRect" presStyleLbl="revTx" presStyleIdx="2" presStyleCnt="5">
        <dgm:presLayoutVars>
          <dgm:chMax val="1"/>
          <dgm:chPref val="1"/>
        </dgm:presLayoutVars>
      </dgm:prSet>
      <dgm:spPr/>
    </dgm:pt>
    <dgm:pt modelId="{CE950AE7-D5F2-42C1-B410-45C1A8D4E0F0}" type="pres">
      <dgm:prSet presAssocID="{E5C67E67-421D-4E52-AFB2-320DD59B1739}" presName="sibTrans" presStyleCnt="0"/>
      <dgm:spPr/>
    </dgm:pt>
    <dgm:pt modelId="{E9E2E0FF-2600-4898-8E0B-8F449308AE7B}" type="pres">
      <dgm:prSet presAssocID="{17B9036C-436C-45DC-9318-9A16C9E3231E}" presName="compNode" presStyleCnt="0"/>
      <dgm:spPr/>
    </dgm:pt>
    <dgm:pt modelId="{6DCDD6A1-3ECA-46D2-986C-88160DC54E6B}" type="pres">
      <dgm:prSet presAssocID="{17B9036C-436C-45DC-9318-9A16C9E3231E}" presName="iconBgRect" presStyleLbl="bgShp" presStyleIdx="3" presStyleCnt="5"/>
      <dgm:spPr/>
    </dgm:pt>
    <dgm:pt modelId="{862FFB59-4AE7-497F-9B30-320EF71535AB}" type="pres">
      <dgm:prSet presAssocID="{17B9036C-436C-45DC-9318-9A16C9E3231E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3B37773B-D162-4858-AD27-0E148483F4B2}" type="pres">
      <dgm:prSet presAssocID="{17B9036C-436C-45DC-9318-9A16C9E3231E}" presName="spaceRect" presStyleCnt="0"/>
      <dgm:spPr/>
    </dgm:pt>
    <dgm:pt modelId="{D6D02844-C6D6-4FD9-A3C8-F9894610DFBA}" type="pres">
      <dgm:prSet presAssocID="{17B9036C-436C-45DC-9318-9A16C9E3231E}" presName="textRect" presStyleLbl="revTx" presStyleIdx="3" presStyleCnt="5">
        <dgm:presLayoutVars>
          <dgm:chMax val="1"/>
          <dgm:chPref val="1"/>
        </dgm:presLayoutVars>
      </dgm:prSet>
      <dgm:spPr/>
    </dgm:pt>
    <dgm:pt modelId="{C7CDF601-B9A4-4ABA-8D53-4DE063284D6E}" type="pres">
      <dgm:prSet presAssocID="{4E8FB692-F82B-4D2E-B528-C84B25D5FF66}" presName="sibTrans" presStyleCnt="0"/>
      <dgm:spPr/>
    </dgm:pt>
    <dgm:pt modelId="{4773C6A8-B8AE-4590-9F7A-F479EA49E789}" type="pres">
      <dgm:prSet presAssocID="{A246409D-4ABF-428A-8D33-5895B06034DB}" presName="compNode" presStyleCnt="0"/>
      <dgm:spPr/>
    </dgm:pt>
    <dgm:pt modelId="{1C8D1ACE-1227-4539-8F9C-5D286F8F71B1}" type="pres">
      <dgm:prSet presAssocID="{A246409D-4ABF-428A-8D33-5895B06034DB}" presName="iconBgRect" presStyleLbl="bgShp" presStyleIdx="4" presStyleCnt="5"/>
      <dgm:spPr/>
    </dgm:pt>
    <dgm:pt modelId="{07721FB5-5BBF-4B8B-95D8-F13740E85293}" type="pres">
      <dgm:prSet presAssocID="{A246409D-4ABF-428A-8D33-5895B06034D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rvous Face with Solid Fill"/>
        </a:ext>
      </dgm:extLst>
    </dgm:pt>
    <dgm:pt modelId="{6FAA06C8-307A-47FB-8538-50F3347F4B2C}" type="pres">
      <dgm:prSet presAssocID="{A246409D-4ABF-428A-8D33-5895B06034DB}" presName="spaceRect" presStyleCnt="0"/>
      <dgm:spPr/>
    </dgm:pt>
    <dgm:pt modelId="{3EE343B3-6ED4-430B-B8F9-0577640DF89D}" type="pres">
      <dgm:prSet presAssocID="{A246409D-4ABF-428A-8D33-5895B06034DB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412D0C1D-54DA-4F18-B27A-F1BF5B2F2C27}" type="presOf" srcId="{F3682D96-7D9F-41F4-AD15-66A0520F799B}" destId="{B1595B42-C6D2-4272-A2B0-C05D5F3B9941}" srcOrd="0" destOrd="0" presId="urn:microsoft.com/office/officeart/2018/5/layout/IconCircleLabelList"/>
    <dgm:cxn modelId="{ADC67D3E-1145-4464-B554-D50371A57643}" srcId="{F3682D96-7D9F-41F4-AD15-66A0520F799B}" destId="{63177950-D5F9-4A3D-864F-39B17113425F}" srcOrd="1" destOrd="0" parTransId="{F95BAD3D-34B8-4D6C-B6CF-F21BFCE2D1CF}" sibTransId="{7DA64198-71DD-4417-B1E3-FC7279F07D4D}"/>
    <dgm:cxn modelId="{B531775F-5538-4DFF-9AA9-F5B8EB46F4D5}" type="presOf" srcId="{B611437E-390E-43B3-9704-ED21516F0E34}" destId="{CCFCB232-4405-4D81-8AF5-60CEF1BFFBFD}" srcOrd="0" destOrd="0" presId="urn:microsoft.com/office/officeart/2018/5/layout/IconCircleLabelList"/>
    <dgm:cxn modelId="{D7E6234A-82D2-489A-B11F-DA349D644475}" type="presOf" srcId="{63177950-D5F9-4A3D-864F-39B17113425F}" destId="{8583F253-F084-4AB8-A67B-3D4772DB584D}" srcOrd="0" destOrd="0" presId="urn:microsoft.com/office/officeart/2018/5/layout/IconCircleLabelList"/>
    <dgm:cxn modelId="{9E2B476B-7F63-4E9C-AEE2-DAADEF2D9E52}" type="presOf" srcId="{17B9036C-436C-45DC-9318-9A16C9E3231E}" destId="{D6D02844-C6D6-4FD9-A3C8-F9894610DFBA}" srcOrd="0" destOrd="0" presId="urn:microsoft.com/office/officeart/2018/5/layout/IconCircleLabelList"/>
    <dgm:cxn modelId="{63A8F34E-8B12-4434-9DBB-4A661374E02F}" srcId="{F3682D96-7D9F-41F4-AD15-66A0520F799B}" destId="{17B9036C-436C-45DC-9318-9A16C9E3231E}" srcOrd="3" destOrd="0" parTransId="{51856465-2432-431C-8948-42163F42E140}" sibTransId="{4E8FB692-F82B-4D2E-B528-C84B25D5FF66}"/>
    <dgm:cxn modelId="{DAC69650-2163-4363-B78F-64A30D8891BC}" type="presOf" srcId="{A246409D-4ABF-428A-8D33-5895B06034DB}" destId="{3EE343B3-6ED4-430B-B8F9-0577640DF89D}" srcOrd="0" destOrd="0" presId="urn:microsoft.com/office/officeart/2018/5/layout/IconCircleLabelList"/>
    <dgm:cxn modelId="{FF17B286-4BF5-4199-AA70-2BAC15F8E815}" srcId="{F3682D96-7D9F-41F4-AD15-66A0520F799B}" destId="{B611437E-390E-43B3-9704-ED21516F0E34}" srcOrd="2" destOrd="0" parTransId="{CF0F3739-54EE-414B-A074-B3843D0C274C}" sibTransId="{E5C67E67-421D-4E52-AFB2-320DD59B1739}"/>
    <dgm:cxn modelId="{78956CA4-F623-4496-BC4B-80D4530E7A80}" type="presOf" srcId="{06C3CE3A-8EAE-4D90-878F-9134CA00E749}" destId="{2CBC7A69-895A-4E98-B3E3-54B79D5E484E}" srcOrd="0" destOrd="0" presId="urn:microsoft.com/office/officeart/2018/5/layout/IconCircleLabelList"/>
    <dgm:cxn modelId="{E438B4E0-80C4-4CC3-8530-93529DE3BBE0}" srcId="{F3682D96-7D9F-41F4-AD15-66A0520F799B}" destId="{06C3CE3A-8EAE-4D90-878F-9134CA00E749}" srcOrd="0" destOrd="0" parTransId="{59259E1E-11EA-44C3-A7E3-8DC0EF38D2CC}" sibTransId="{805CE738-6E00-4F3E-8A2B-C23CC406ADC7}"/>
    <dgm:cxn modelId="{473DA2EC-6351-429D-9A5E-5362B7CB81BD}" srcId="{F3682D96-7D9F-41F4-AD15-66A0520F799B}" destId="{A246409D-4ABF-428A-8D33-5895B06034DB}" srcOrd="4" destOrd="0" parTransId="{804225AD-3713-494F-B392-38EDA77DA404}" sibTransId="{6567859E-AADB-468E-9A03-F3283E9F6D9D}"/>
    <dgm:cxn modelId="{55A97352-5F4B-4D9B-A822-2D009D922382}" type="presParOf" srcId="{B1595B42-C6D2-4272-A2B0-C05D5F3B9941}" destId="{09917B8B-FD03-440D-BC1F-D396F7142688}" srcOrd="0" destOrd="0" presId="urn:microsoft.com/office/officeart/2018/5/layout/IconCircleLabelList"/>
    <dgm:cxn modelId="{3479E3DD-629C-4756-B4B1-772903FF08BB}" type="presParOf" srcId="{09917B8B-FD03-440D-BC1F-D396F7142688}" destId="{76450CFC-C8A8-4872-A40E-9D5EB01F610B}" srcOrd="0" destOrd="0" presId="urn:microsoft.com/office/officeart/2018/5/layout/IconCircleLabelList"/>
    <dgm:cxn modelId="{DEE86560-4F01-470E-9572-C0F8F6E07947}" type="presParOf" srcId="{09917B8B-FD03-440D-BC1F-D396F7142688}" destId="{59833283-57C8-4CF1-BBDA-7BDA14C39D94}" srcOrd="1" destOrd="0" presId="urn:microsoft.com/office/officeart/2018/5/layout/IconCircleLabelList"/>
    <dgm:cxn modelId="{E584AE92-A8D7-4105-860F-2D99AE88C9AC}" type="presParOf" srcId="{09917B8B-FD03-440D-BC1F-D396F7142688}" destId="{6B77847F-611F-4B5F-9CAA-B25F8391D791}" srcOrd="2" destOrd="0" presId="urn:microsoft.com/office/officeart/2018/5/layout/IconCircleLabelList"/>
    <dgm:cxn modelId="{FD436107-5012-4809-B3C9-E286B41C6521}" type="presParOf" srcId="{09917B8B-FD03-440D-BC1F-D396F7142688}" destId="{2CBC7A69-895A-4E98-B3E3-54B79D5E484E}" srcOrd="3" destOrd="0" presId="urn:microsoft.com/office/officeart/2018/5/layout/IconCircleLabelList"/>
    <dgm:cxn modelId="{C4300791-64E0-4BD1-8016-99174F0148E7}" type="presParOf" srcId="{B1595B42-C6D2-4272-A2B0-C05D5F3B9941}" destId="{C645DE3A-3578-4B02-A8C7-A5B8A342D1DE}" srcOrd="1" destOrd="0" presId="urn:microsoft.com/office/officeart/2018/5/layout/IconCircleLabelList"/>
    <dgm:cxn modelId="{E9888DAC-CF63-44D8-925D-735821E767FA}" type="presParOf" srcId="{B1595B42-C6D2-4272-A2B0-C05D5F3B9941}" destId="{EB2AB78D-4B11-4A7F-9C16-C6D522AAD75B}" srcOrd="2" destOrd="0" presId="urn:microsoft.com/office/officeart/2018/5/layout/IconCircleLabelList"/>
    <dgm:cxn modelId="{ED6DDA08-2471-4619-A0B1-AB2C8B18E5C5}" type="presParOf" srcId="{EB2AB78D-4B11-4A7F-9C16-C6D522AAD75B}" destId="{563003C4-D02F-4891-9D6A-B4B8921564E6}" srcOrd="0" destOrd="0" presId="urn:microsoft.com/office/officeart/2018/5/layout/IconCircleLabelList"/>
    <dgm:cxn modelId="{B9F4B010-EC0C-480F-B1AC-91DF7897AE1E}" type="presParOf" srcId="{EB2AB78D-4B11-4A7F-9C16-C6D522AAD75B}" destId="{F90F4F06-1292-46CD-87A2-4FA74A33EA15}" srcOrd="1" destOrd="0" presId="urn:microsoft.com/office/officeart/2018/5/layout/IconCircleLabelList"/>
    <dgm:cxn modelId="{736915CD-E6AD-4F41-8FC6-BC3DE203F0F5}" type="presParOf" srcId="{EB2AB78D-4B11-4A7F-9C16-C6D522AAD75B}" destId="{F416BA04-14A6-48DC-AD24-763986FF9010}" srcOrd="2" destOrd="0" presId="urn:microsoft.com/office/officeart/2018/5/layout/IconCircleLabelList"/>
    <dgm:cxn modelId="{F4BD99AD-68BF-42DD-B8EA-006D154E3BD1}" type="presParOf" srcId="{EB2AB78D-4B11-4A7F-9C16-C6D522AAD75B}" destId="{8583F253-F084-4AB8-A67B-3D4772DB584D}" srcOrd="3" destOrd="0" presId="urn:microsoft.com/office/officeart/2018/5/layout/IconCircleLabelList"/>
    <dgm:cxn modelId="{3DA25E0C-8BE5-46B9-80AC-E6EE5DBDED07}" type="presParOf" srcId="{B1595B42-C6D2-4272-A2B0-C05D5F3B9941}" destId="{30ADBDB2-2326-43F6-8315-11094213A3BA}" srcOrd="3" destOrd="0" presId="urn:microsoft.com/office/officeart/2018/5/layout/IconCircleLabelList"/>
    <dgm:cxn modelId="{AAB3B747-8B30-44E3-9777-1928FE99B469}" type="presParOf" srcId="{B1595B42-C6D2-4272-A2B0-C05D5F3B9941}" destId="{3CB393B1-0D25-4C4A-8C5F-8666B4FF3242}" srcOrd="4" destOrd="0" presId="urn:microsoft.com/office/officeart/2018/5/layout/IconCircleLabelList"/>
    <dgm:cxn modelId="{59277C72-F7D5-4D93-873B-D23E3ECABBCB}" type="presParOf" srcId="{3CB393B1-0D25-4C4A-8C5F-8666B4FF3242}" destId="{215B4A86-1EEA-4274-BA18-200B246BB74B}" srcOrd="0" destOrd="0" presId="urn:microsoft.com/office/officeart/2018/5/layout/IconCircleLabelList"/>
    <dgm:cxn modelId="{D5B51ED4-942B-42EF-9A82-E2D9BF0BC5C0}" type="presParOf" srcId="{3CB393B1-0D25-4C4A-8C5F-8666B4FF3242}" destId="{A77109B0-4533-4178-91B3-D1835008C7E6}" srcOrd="1" destOrd="0" presId="urn:microsoft.com/office/officeart/2018/5/layout/IconCircleLabelList"/>
    <dgm:cxn modelId="{44696038-7D5E-4097-8EA9-C880836DDF05}" type="presParOf" srcId="{3CB393B1-0D25-4C4A-8C5F-8666B4FF3242}" destId="{A5D25A44-BEBA-445A-A056-789F24837BC4}" srcOrd="2" destOrd="0" presId="urn:microsoft.com/office/officeart/2018/5/layout/IconCircleLabelList"/>
    <dgm:cxn modelId="{C139CC54-EA0C-4C71-8C0B-6EAB499A155E}" type="presParOf" srcId="{3CB393B1-0D25-4C4A-8C5F-8666B4FF3242}" destId="{CCFCB232-4405-4D81-8AF5-60CEF1BFFBFD}" srcOrd="3" destOrd="0" presId="urn:microsoft.com/office/officeart/2018/5/layout/IconCircleLabelList"/>
    <dgm:cxn modelId="{6439B6F2-2347-4150-8B6D-5CCC8AAFFBA8}" type="presParOf" srcId="{B1595B42-C6D2-4272-A2B0-C05D5F3B9941}" destId="{CE950AE7-D5F2-42C1-B410-45C1A8D4E0F0}" srcOrd="5" destOrd="0" presId="urn:microsoft.com/office/officeart/2018/5/layout/IconCircleLabelList"/>
    <dgm:cxn modelId="{288B9524-3056-4BFC-99A1-29CD10499835}" type="presParOf" srcId="{B1595B42-C6D2-4272-A2B0-C05D5F3B9941}" destId="{E9E2E0FF-2600-4898-8E0B-8F449308AE7B}" srcOrd="6" destOrd="0" presId="urn:microsoft.com/office/officeart/2018/5/layout/IconCircleLabelList"/>
    <dgm:cxn modelId="{E543CA74-3814-4BCD-BE09-B24541F4DA44}" type="presParOf" srcId="{E9E2E0FF-2600-4898-8E0B-8F449308AE7B}" destId="{6DCDD6A1-3ECA-46D2-986C-88160DC54E6B}" srcOrd="0" destOrd="0" presId="urn:microsoft.com/office/officeart/2018/5/layout/IconCircleLabelList"/>
    <dgm:cxn modelId="{0977C956-0FB2-478A-8D8A-4A72912F02EA}" type="presParOf" srcId="{E9E2E0FF-2600-4898-8E0B-8F449308AE7B}" destId="{862FFB59-4AE7-497F-9B30-320EF71535AB}" srcOrd="1" destOrd="0" presId="urn:microsoft.com/office/officeart/2018/5/layout/IconCircleLabelList"/>
    <dgm:cxn modelId="{DF61714B-8D24-471C-9AA9-E4717E6B2AC9}" type="presParOf" srcId="{E9E2E0FF-2600-4898-8E0B-8F449308AE7B}" destId="{3B37773B-D162-4858-AD27-0E148483F4B2}" srcOrd="2" destOrd="0" presId="urn:microsoft.com/office/officeart/2018/5/layout/IconCircleLabelList"/>
    <dgm:cxn modelId="{2934C3E0-E46C-4AD2-86B1-E69F4AB42C5D}" type="presParOf" srcId="{E9E2E0FF-2600-4898-8E0B-8F449308AE7B}" destId="{D6D02844-C6D6-4FD9-A3C8-F9894610DFBA}" srcOrd="3" destOrd="0" presId="urn:microsoft.com/office/officeart/2018/5/layout/IconCircleLabelList"/>
    <dgm:cxn modelId="{1BC72C5B-3406-4DBF-8ADD-FCB4DE1A975E}" type="presParOf" srcId="{B1595B42-C6D2-4272-A2B0-C05D5F3B9941}" destId="{C7CDF601-B9A4-4ABA-8D53-4DE063284D6E}" srcOrd="7" destOrd="0" presId="urn:microsoft.com/office/officeart/2018/5/layout/IconCircleLabelList"/>
    <dgm:cxn modelId="{038912A3-6F36-4D47-9C73-94887038755B}" type="presParOf" srcId="{B1595B42-C6D2-4272-A2B0-C05D5F3B9941}" destId="{4773C6A8-B8AE-4590-9F7A-F479EA49E789}" srcOrd="8" destOrd="0" presId="urn:microsoft.com/office/officeart/2018/5/layout/IconCircleLabelList"/>
    <dgm:cxn modelId="{402CBA1E-578A-4431-A02E-DABE2D159E8A}" type="presParOf" srcId="{4773C6A8-B8AE-4590-9F7A-F479EA49E789}" destId="{1C8D1ACE-1227-4539-8F9C-5D286F8F71B1}" srcOrd="0" destOrd="0" presId="urn:microsoft.com/office/officeart/2018/5/layout/IconCircleLabelList"/>
    <dgm:cxn modelId="{6F4C8CC5-9D7E-4F3C-BF43-55FB47F23AE7}" type="presParOf" srcId="{4773C6A8-B8AE-4590-9F7A-F479EA49E789}" destId="{07721FB5-5BBF-4B8B-95D8-F13740E85293}" srcOrd="1" destOrd="0" presId="urn:microsoft.com/office/officeart/2018/5/layout/IconCircleLabelList"/>
    <dgm:cxn modelId="{F448AAF3-08C4-47A3-9BEB-DA8CBF4EE766}" type="presParOf" srcId="{4773C6A8-B8AE-4590-9F7A-F479EA49E789}" destId="{6FAA06C8-307A-47FB-8538-50F3347F4B2C}" srcOrd="2" destOrd="0" presId="urn:microsoft.com/office/officeart/2018/5/layout/IconCircleLabelList"/>
    <dgm:cxn modelId="{E8EB73CA-412E-4EA2-B545-A45B8DDF170E}" type="presParOf" srcId="{4773C6A8-B8AE-4590-9F7A-F479EA49E789}" destId="{3EE343B3-6ED4-430B-B8F9-0577640DF89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06859CE-7C92-4858-A7E9-8C6C7D1C1DB0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A18F178B-ABD2-4B61-9F33-EB253C1163CB}">
      <dgm:prSet/>
      <dgm:spPr/>
      <dgm:t>
        <a:bodyPr/>
        <a:lstStyle/>
        <a:p>
          <a:r>
            <a:rPr lang="en-US"/>
            <a:t>If you don’t know them:</a:t>
          </a:r>
        </a:p>
      </dgm:t>
    </dgm:pt>
    <dgm:pt modelId="{FB1CB181-C41C-49C7-B3AF-8A6AF580388C}" type="parTrans" cxnId="{EF35273A-DC8C-4180-AC3A-F23CEBCA7EDC}">
      <dgm:prSet/>
      <dgm:spPr/>
      <dgm:t>
        <a:bodyPr/>
        <a:lstStyle/>
        <a:p>
          <a:endParaRPr lang="en-US"/>
        </a:p>
      </dgm:t>
    </dgm:pt>
    <dgm:pt modelId="{3C0FB98E-F828-4BC9-9F4A-C11607BA720E}" type="sibTrans" cxnId="{EF35273A-DC8C-4180-AC3A-F23CEBCA7EDC}">
      <dgm:prSet/>
      <dgm:spPr/>
      <dgm:t>
        <a:bodyPr/>
        <a:lstStyle/>
        <a:p>
          <a:endParaRPr lang="en-US"/>
        </a:p>
      </dgm:t>
    </dgm:pt>
    <dgm:pt modelId="{BB1C6ED3-4086-4939-BCE0-4D008B37B0EF}">
      <dgm:prSet/>
      <dgm:spPr/>
      <dgm:t>
        <a:bodyPr/>
        <a:lstStyle/>
        <a:p>
          <a:r>
            <a:rPr lang="en-US"/>
            <a:t>• Don’t reply</a:t>
          </a:r>
        </a:p>
      </dgm:t>
    </dgm:pt>
    <dgm:pt modelId="{9095D1CB-0228-400E-8586-A54338056057}" type="parTrans" cxnId="{61124B5B-CB98-48EA-93E5-184DEF48B8F0}">
      <dgm:prSet/>
      <dgm:spPr/>
      <dgm:t>
        <a:bodyPr/>
        <a:lstStyle/>
        <a:p>
          <a:endParaRPr lang="en-US"/>
        </a:p>
      </dgm:t>
    </dgm:pt>
    <dgm:pt modelId="{06986558-2C10-4B0B-B041-5C940AB3737E}" type="sibTrans" cxnId="{61124B5B-CB98-48EA-93E5-184DEF48B8F0}">
      <dgm:prSet/>
      <dgm:spPr/>
      <dgm:t>
        <a:bodyPr/>
        <a:lstStyle/>
        <a:p>
          <a:endParaRPr lang="en-US"/>
        </a:p>
      </dgm:t>
    </dgm:pt>
    <dgm:pt modelId="{5961FECE-92B9-49D4-90D8-3EE68526D80D}">
      <dgm:prSet/>
      <dgm:spPr/>
      <dgm:t>
        <a:bodyPr/>
        <a:lstStyle/>
        <a:p>
          <a:r>
            <a:rPr lang="en-US"/>
            <a:t>• Don’t share info</a:t>
          </a:r>
        </a:p>
      </dgm:t>
    </dgm:pt>
    <dgm:pt modelId="{2A8B056B-DAF2-4D1B-BEAE-8D25962BD2E8}" type="parTrans" cxnId="{DC053BBD-584B-4DF9-858E-2153111D3A27}">
      <dgm:prSet/>
      <dgm:spPr/>
      <dgm:t>
        <a:bodyPr/>
        <a:lstStyle/>
        <a:p>
          <a:endParaRPr lang="en-US"/>
        </a:p>
      </dgm:t>
    </dgm:pt>
    <dgm:pt modelId="{02984AC2-3F51-4431-8108-A003973FAF4A}" type="sibTrans" cxnId="{DC053BBD-584B-4DF9-858E-2153111D3A27}">
      <dgm:prSet/>
      <dgm:spPr/>
      <dgm:t>
        <a:bodyPr/>
        <a:lstStyle/>
        <a:p>
          <a:endParaRPr lang="en-US"/>
        </a:p>
      </dgm:t>
    </dgm:pt>
    <dgm:pt modelId="{20D82641-058D-4917-AFFB-A3AF6BBB23FB}">
      <dgm:prSet/>
      <dgm:spPr/>
      <dgm:t>
        <a:bodyPr/>
        <a:lstStyle/>
        <a:p>
          <a:r>
            <a:rPr lang="en-US"/>
            <a:t>• Tell an adult</a:t>
          </a:r>
        </a:p>
      </dgm:t>
    </dgm:pt>
    <dgm:pt modelId="{74BA40FE-5819-4F9C-9964-91571C6103B4}" type="parTrans" cxnId="{7E07DE9B-7240-4A62-9F00-0D30F14D1BF7}">
      <dgm:prSet/>
      <dgm:spPr/>
      <dgm:t>
        <a:bodyPr/>
        <a:lstStyle/>
        <a:p>
          <a:endParaRPr lang="en-US"/>
        </a:p>
      </dgm:t>
    </dgm:pt>
    <dgm:pt modelId="{136E44B8-1E6C-485B-BFD2-2531D946E6C3}" type="sibTrans" cxnId="{7E07DE9B-7240-4A62-9F00-0D30F14D1BF7}">
      <dgm:prSet/>
      <dgm:spPr/>
      <dgm:t>
        <a:bodyPr/>
        <a:lstStyle/>
        <a:p>
          <a:endParaRPr lang="en-US"/>
        </a:p>
      </dgm:t>
    </dgm:pt>
    <dgm:pt modelId="{54DB4D66-71BD-456F-BF4E-CA6B50CD13F0}">
      <dgm:prSet/>
      <dgm:spPr/>
      <dgm:t>
        <a:bodyPr/>
        <a:lstStyle/>
        <a:p>
          <a:r>
            <a:rPr lang="en-US"/>
            <a:t>Online strangers are still strangers</a:t>
          </a:r>
        </a:p>
      </dgm:t>
    </dgm:pt>
    <dgm:pt modelId="{E0186F44-9B14-42EA-B45A-CA7328890F50}" type="parTrans" cxnId="{9247B851-0F6C-4C13-8D86-E7C48A21C594}">
      <dgm:prSet/>
      <dgm:spPr/>
      <dgm:t>
        <a:bodyPr/>
        <a:lstStyle/>
        <a:p>
          <a:endParaRPr lang="en-US"/>
        </a:p>
      </dgm:t>
    </dgm:pt>
    <dgm:pt modelId="{8F12006E-DA20-4D23-81D4-9BE690FA3A1C}" type="sibTrans" cxnId="{9247B851-0F6C-4C13-8D86-E7C48A21C594}">
      <dgm:prSet/>
      <dgm:spPr/>
      <dgm:t>
        <a:bodyPr/>
        <a:lstStyle/>
        <a:p>
          <a:endParaRPr lang="en-US"/>
        </a:p>
      </dgm:t>
    </dgm:pt>
    <dgm:pt modelId="{D9623E16-F547-4D02-85FA-E35511411B65}" type="pres">
      <dgm:prSet presAssocID="{106859CE-7C92-4858-A7E9-8C6C7D1C1DB0}" presName="vert0" presStyleCnt="0">
        <dgm:presLayoutVars>
          <dgm:dir/>
          <dgm:animOne val="branch"/>
          <dgm:animLvl val="lvl"/>
        </dgm:presLayoutVars>
      </dgm:prSet>
      <dgm:spPr/>
    </dgm:pt>
    <dgm:pt modelId="{68644FF0-5818-4136-91D6-2F3E3233EF47}" type="pres">
      <dgm:prSet presAssocID="{A18F178B-ABD2-4B61-9F33-EB253C1163CB}" presName="thickLine" presStyleLbl="alignNode1" presStyleIdx="0" presStyleCnt="5"/>
      <dgm:spPr/>
    </dgm:pt>
    <dgm:pt modelId="{D437C640-DC7E-4637-B479-418B7093D095}" type="pres">
      <dgm:prSet presAssocID="{A18F178B-ABD2-4B61-9F33-EB253C1163CB}" presName="horz1" presStyleCnt="0"/>
      <dgm:spPr/>
    </dgm:pt>
    <dgm:pt modelId="{E66855DF-0398-4019-8762-857797723F11}" type="pres">
      <dgm:prSet presAssocID="{A18F178B-ABD2-4B61-9F33-EB253C1163CB}" presName="tx1" presStyleLbl="revTx" presStyleIdx="0" presStyleCnt="5"/>
      <dgm:spPr/>
    </dgm:pt>
    <dgm:pt modelId="{257CE841-8DEE-49D6-8EB7-6D80C7382332}" type="pres">
      <dgm:prSet presAssocID="{A18F178B-ABD2-4B61-9F33-EB253C1163CB}" presName="vert1" presStyleCnt="0"/>
      <dgm:spPr/>
    </dgm:pt>
    <dgm:pt modelId="{93B98271-46EE-4FF0-9B72-8021B403766B}" type="pres">
      <dgm:prSet presAssocID="{BB1C6ED3-4086-4939-BCE0-4D008B37B0EF}" presName="thickLine" presStyleLbl="alignNode1" presStyleIdx="1" presStyleCnt="5"/>
      <dgm:spPr/>
    </dgm:pt>
    <dgm:pt modelId="{94760F3F-55B3-41F5-8891-C0E05C82BDAB}" type="pres">
      <dgm:prSet presAssocID="{BB1C6ED3-4086-4939-BCE0-4D008B37B0EF}" presName="horz1" presStyleCnt="0"/>
      <dgm:spPr/>
    </dgm:pt>
    <dgm:pt modelId="{6B46C44C-8EEE-4E5F-A4CF-1509383B0AC4}" type="pres">
      <dgm:prSet presAssocID="{BB1C6ED3-4086-4939-BCE0-4D008B37B0EF}" presName="tx1" presStyleLbl="revTx" presStyleIdx="1" presStyleCnt="5"/>
      <dgm:spPr/>
    </dgm:pt>
    <dgm:pt modelId="{E85CE275-D7B9-419E-8B3A-527A08EB2415}" type="pres">
      <dgm:prSet presAssocID="{BB1C6ED3-4086-4939-BCE0-4D008B37B0EF}" presName="vert1" presStyleCnt="0"/>
      <dgm:spPr/>
    </dgm:pt>
    <dgm:pt modelId="{F2B7336D-43F0-481A-9F32-F90E2E485F42}" type="pres">
      <dgm:prSet presAssocID="{5961FECE-92B9-49D4-90D8-3EE68526D80D}" presName="thickLine" presStyleLbl="alignNode1" presStyleIdx="2" presStyleCnt="5"/>
      <dgm:spPr/>
    </dgm:pt>
    <dgm:pt modelId="{F857FB92-9C10-4C90-917F-6155972A18DA}" type="pres">
      <dgm:prSet presAssocID="{5961FECE-92B9-49D4-90D8-3EE68526D80D}" presName="horz1" presStyleCnt="0"/>
      <dgm:spPr/>
    </dgm:pt>
    <dgm:pt modelId="{68A62109-B366-4D09-A541-E02F7F8E486C}" type="pres">
      <dgm:prSet presAssocID="{5961FECE-92B9-49D4-90D8-3EE68526D80D}" presName="tx1" presStyleLbl="revTx" presStyleIdx="2" presStyleCnt="5"/>
      <dgm:spPr/>
    </dgm:pt>
    <dgm:pt modelId="{0537FFF8-E021-4298-A06F-C3B974AEA3D4}" type="pres">
      <dgm:prSet presAssocID="{5961FECE-92B9-49D4-90D8-3EE68526D80D}" presName="vert1" presStyleCnt="0"/>
      <dgm:spPr/>
    </dgm:pt>
    <dgm:pt modelId="{6D011AD8-CD36-463C-8949-44E7B5E4930E}" type="pres">
      <dgm:prSet presAssocID="{20D82641-058D-4917-AFFB-A3AF6BBB23FB}" presName="thickLine" presStyleLbl="alignNode1" presStyleIdx="3" presStyleCnt="5"/>
      <dgm:spPr/>
    </dgm:pt>
    <dgm:pt modelId="{66CCA8E7-266E-4520-A95A-E206C781A8DE}" type="pres">
      <dgm:prSet presAssocID="{20D82641-058D-4917-AFFB-A3AF6BBB23FB}" presName="horz1" presStyleCnt="0"/>
      <dgm:spPr/>
    </dgm:pt>
    <dgm:pt modelId="{252B5DFC-C7E3-471C-9CA1-63C19E220418}" type="pres">
      <dgm:prSet presAssocID="{20D82641-058D-4917-AFFB-A3AF6BBB23FB}" presName="tx1" presStyleLbl="revTx" presStyleIdx="3" presStyleCnt="5"/>
      <dgm:spPr/>
    </dgm:pt>
    <dgm:pt modelId="{8E4790B3-55E1-449D-BBB5-19644B0C7376}" type="pres">
      <dgm:prSet presAssocID="{20D82641-058D-4917-AFFB-A3AF6BBB23FB}" presName="vert1" presStyleCnt="0"/>
      <dgm:spPr/>
    </dgm:pt>
    <dgm:pt modelId="{BFACE115-568E-47A9-85DE-EC2A6BFDB9B1}" type="pres">
      <dgm:prSet presAssocID="{54DB4D66-71BD-456F-BF4E-CA6B50CD13F0}" presName="thickLine" presStyleLbl="alignNode1" presStyleIdx="4" presStyleCnt="5"/>
      <dgm:spPr/>
    </dgm:pt>
    <dgm:pt modelId="{6615DCF6-4654-47A6-A2B4-00A30850BFB7}" type="pres">
      <dgm:prSet presAssocID="{54DB4D66-71BD-456F-BF4E-CA6B50CD13F0}" presName="horz1" presStyleCnt="0"/>
      <dgm:spPr/>
    </dgm:pt>
    <dgm:pt modelId="{A0863D81-5371-46F8-8510-0C1EECE1233A}" type="pres">
      <dgm:prSet presAssocID="{54DB4D66-71BD-456F-BF4E-CA6B50CD13F0}" presName="tx1" presStyleLbl="revTx" presStyleIdx="4" presStyleCnt="5"/>
      <dgm:spPr/>
    </dgm:pt>
    <dgm:pt modelId="{AC8E4D70-7869-44B1-9199-516B04B68B1E}" type="pres">
      <dgm:prSet presAssocID="{54DB4D66-71BD-456F-BF4E-CA6B50CD13F0}" presName="vert1" presStyleCnt="0"/>
      <dgm:spPr/>
    </dgm:pt>
  </dgm:ptLst>
  <dgm:cxnLst>
    <dgm:cxn modelId="{CF220703-9A9D-4332-B883-739EF7F9B6B1}" type="presOf" srcId="{54DB4D66-71BD-456F-BF4E-CA6B50CD13F0}" destId="{A0863D81-5371-46F8-8510-0C1EECE1233A}" srcOrd="0" destOrd="0" presId="urn:microsoft.com/office/officeart/2008/layout/LinedList"/>
    <dgm:cxn modelId="{181B2F1E-7289-4840-B03E-17A8B66C719F}" type="presOf" srcId="{5961FECE-92B9-49D4-90D8-3EE68526D80D}" destId="{68A62109-B366-4D09-A541-E02F7F8E486C}" srcOrd="0" destOrd="0" presId="urn:microsoft.com/office/officeart/2008/layout/LinedList"/>
    <dgm:cxn modelId="{EF35273A-DC8C-4180-AC3A-F23CEBCA7EDC}" srcId="{106859CE-7C92-4858-A7E9-8C6C7D1C1DB0}" destId="{A18F178B-ABD2-4B61-9F33-EB253C1163CB}" srcOrd="0" destOrd="0" parTransId="{FB1CB181-C41C-49C7-B3AF-8A6AF580388C}" sibTransId="{3C0FB98E-F828-4BC9-9F4A-C11607BA720E}"/>
    <dgm:cxn modelId="{61124B5B-CB98-48EA-93E5-184DEF48B8F0}" srcId="{106859CE-7C92-4858-A7E9-8C6C7D1C1DB0}" destId="{BB1C6ED3-4086-4939-BCE0-4D008B37B0EF}" srcOrd="1" destOrd="0" parTransId="{9095D1CB-0228-400E-8586-A54338056057}" sibTransId="{06986558-2C10-4B0B-B041-5C940AB3737E}"/>
    <dgm:cxn modelId="{88516A65-3B10-4400-A907-F6F6C396AE21}" type="presOf" srcId="{106859CE-7C92-4858-A7E9-8C6C7D1C1DB0}" destId="{D9623E16-F547-4D02-85FA-E35511411B65}" srcOrd="0" destOrd="0" presId="urn:microsoft.com/office/officeart/2008/layout/LinedList"/>
    <dgm:cxn modelId="{9247B851-0F6C-4C13-8D86-E7C48A21C594}" srcId="{106859CE-7C92-4858-A7E9-8C6C7D1C1DB0}" destId="{54DB4D66-71BD-456F-BF4E-CA6B50CD13F0}" srcOrd="4" destOrd="0" parTransId="{E0186F44-9B14-42EA-B45A-CA7328890F50}" sibTransId="{8F12006E-DA20-4D23-81D4-9BE690FA3A1C}"/>
    <dgm:cxn modelId="{6A05C99A-F020-4229-A70A-FF21F71B623A}" type="presOf" srcId="{20D82641-058D-4917-AFFB-A3AF6BBB23FB}" destId="{252B5DFC-C7E3-471C-9CA1-63C19E220418}" srcOrd="0" destOrd="0" presId="urn:microsoft.com/office/officeart/2008/layout/LinedList"/>
    <dgm:cxn modelId="{7E07DE9B-7240-4A62-9F00-0D30F14D1BF7}" srcId="{106859CE-7C92-4858-A7E9-8C6C7D1C1DB0}" destId="{20D82641-058D-4917-AFFB-A3AF6BBB23FB}" srcOrd="3" destOrd="0" parTransId="{74BA40FE-5819-4F9C-9964-91571C6103B4}" sibTransId="{136E44B8-1E6C-485B-BFD2-2531D946E6C3}"/>
    <dgm:cxn modelId="{DDF627A0-D423-4ACD-B6B1-A3C712EE026B}" type="presOf" srcId="{A18F178B-ABD2-4B61-9F33-EB253C1163CB}" destId="{E66855DF-0398-4019-8762-857797723F11}" srcOrd="0" destOrd="0" presId="urn:microsoft.com/office/officeart/2008/layout/LinedList"/>
    <dgm:cxn modelId="{DC053BBD-584B-4DF9-858E-2153111D3A27}" srcId="{106859CE-7C92-4858-A7E9-8C6C7D1C1DB0}" destId="{5961FECE-92B9-49D4-90D8-3EE68526D80D}" srcOrd="2" destOrd="0" parTransId="{2A8B056B-DAF2-4D1B-BEAE-8D25962BD2E8}" sibTransId="{02984AC2-3F51-4431-8108-A003973FAF4A}"/>
    <dgm:cxn modelId="{3CB66ACC-7AE3-4623-AE57-58FFD57A4EC4}" type="presOf" srcId="{BB1C6ED3-4086-4939-BCE0-4D008B37B0EF}" destId="{6B46C44C-8EEE-4E5F-A4CF-1509383B0AC4}" srcOrd="0" destOrd="0" presId="urn:microsoft.com/office/officeart/2008/layout/LinedList"/>
    <dgm:cxn modelId="{C6C4A4A0-93C3-45E7-954C-C0EE342A3F17}" type="presParOf" srcId="{D9623E16-F547-4D02-85FA-E35511411B65}" destId="{68644FF0-5818-4136-91D6-2F3E3233EF47}" srcOrd="0" destOrd="0" presId="urn:microsoft.com/office/officeart/2008/layout/LinedList"/>
    <dgm:cxn modelId="{1886A2D2-719E-4F74-BF30-167C46EC798B}" type="presParOf" srcId="{D9623E16-F547-4D02-85FA-E35511411B65}" destId="{D437C640-DC7E-4637-B479-418B7093D095}" srcOrd="1" destOrd="0" presId="urn:microsoft.com/office/officeart/2008/layout/LinedList"/>
    <dgm:cxn modelId="{9021B3E3-362E-4BCB-9E32-A5E9A769F722}" type="presParOf" srcId="{D437C640-DC7E-4637-B479-418B7093D095}" destId="{E66855DF-0398-4019-8762-857797723F11}" srcOrd="0" destOrd="0" presId="urn:microsoft.com/office/officeart/2008/layout/LinedList"/>
    <dgm:cxn modelId="{A03E631E-F939-412B-AD55-8E95905EE24D}" type="presParOf" srcId="{D437C640-DC7E-4637-B479-418B7093D095}" destId="{257CE841-8DEE-49D6-8EB7-6D80C7382332}" srcOrd="1" destOrd="0" presId="urn:microsoft.com/office/officeart/2008/layout/LinedList"/>
    <dgm:cxn modelId="{8DD73F73-19EB-4065-8193-53B07877271E}" type="presParOf" srcId="{D9623E16-F547-4D02-85FA-E35511411B65}" destId="{93B98271-46EE-4FF0-9B72-8021B403766B}" srcOrd="2" destOrd="0" presId="urn:microsoft.com/office/officeart/2008/layout/LinedList"/>
    <dgm:cxn modelId="{89871527-BF2F-4A4F-976A-6856B73E6605}" type="presParOf" srcId="{D9623E16-F547-4D02-85FA-E35511411B65}" destId="{94760F3F-55B3-41F5-8891-C0E05C82BDAB}" srcOrd="3" destOrd="0" presId="urn:microsoft.com/office/officeart/2008/layout/LinedList"/>
    <dgm:cxn modelId="{F4D61EB0-4213-46ED-BACE-D4742526E553}" type="presParOf" srcId="{94760F3F-55B3-41F5-8891-C0E05C82BDAB}" destId="{6B46C44C-8EEE-4E5F-A4CF-1509383B0AC4}" srcOrd="0" destOrd="0" presId="urn:microsoft.com/office/officeart/2008/layout/LinedList"/>
    <dgm:cxn modelId="{C697BF82-AFB9-4C00-8521-FCD057211454}" type="presParOf" srcId="{94760F3F-55B3-41F5-8891-C0E05C82BDAB}" destId="{E85CE275-D7B9-419E-8B3A-527A08EB2415}" srcOrd="1" destOrd="0" presId="urn:microsoft.com/office/officeart/2008/layout/LinedList"/>
    <dgm:cxn modelId="{4F6F053F-61B0-45ED-9468-749DFE6DE59A}" type="presParOf" srcId="{D9623E16-F547-4D02-85FA-E35511411B65}" destId="{F2B7336D-43F0-481A-9F32-F90E2E485F42}" srcOrd="4" destOrd="0" presId="urn:microsoft.com/office/officeart/2008/layout/LinedList"/>
    <dgm:cxn modelId="{85C5EC82-EAC2-4EBB-8B43-75ED16B0E62C}" type="presParOf" srcId="{D9623E16-F547-4D02-85FA-E35511411B65}" destId="{F857FB92-9C10-4C90-917F-6155972A18DA}" srcOrd="5" destOrd="0" presId="urn:microsoft.com/office/officeart/2008/layout/LinedList"/>
    <dgm:cxn modelId="{331250BD-9686-424B-86D0-91ACFEDD07CF}" type="presParOf" srcId="{F857FB92-9C10-4C90-917F-6155972A18DA}" destId="{68A62109-B366-4D09-A541-E02F7F8E486C}" srcOrd="0" destOrd="0" presId="urn:microsoft.com/office/officeart/2008/layout/LinedList"/>
    <dgm:cxn modelId="{A34AB2CA-3117-46EB-AA8E-6EC26EDD742C}" type="presParOf" srcId="{F857FB92-9C10-4C90-917F-6155972A18DA}" destId="{0537FFF8-E021-4298-A06F-C3B974AEA3D4}" srcOrd="1" destOrd="0" presId="urn:microsoft.com/office/officeart/2008/layout/LinedList"/>
    <dgm:cxn modelId="{6B9A59FC-099A-4132-AF17-6065754ECFCE}" type="presParOf" srcId="{D9623E16-F547-4D02-85FA-E35511411B65}" destId="{6D011AD8-CD36-463C-8949-44E7B5E4930E}" srcOrd="6" destOrd="0" presId="urn:microsoft.com/office/officeart/2008/layout/LinedList"/>
    <dgm:cxn modelId="{A75DDF96-24EB-4BE1-972F-8F155573AC2E}" type="presParOf" srcId="{D9623E16-F547-4D02-85FA-E35511411B65}" destId="{66CCA8E7-266E-4520-A95A-E206C781A8DE}" srcOrd="7" destOrd="0" presId="urn:microsoft.com/office/officeart/2008/layout/LinedList"/>
    <dgm:cxn modelId="{34305DA6-2BB2-449E-8A8E-7B6807254B0B}" type="presParOf" srcId="{66CCA8E7-266E-4520-A95A-E206C781A8DE}" destId="{252B5DFC-C7E3-471C-9CA1-63C19E220418}" srcOrd="0" destOrd="0" presId="urn:microsoft.com/office/officeart/2008/layout/LinedList"/>
    <dgm:cxn modelId="{2ED97530-7921-4C59-BA90-4564C1ED6CB8}" type="presParOf" srcId="{66CCA8E7-266E-4520-A95A-E206C781A8DE}" destId="{8E4790B3-55E1-449D-BBB5-19644B0C7376}" srcOrd="1" destOrd="0" presId="urn:microsoft.com/office/officeart/2008/layout/LinedList"/>
    <dgm:cxn modelId="{B95D1F9B-D1C2-410C-A7C0-28C65FBA7FD1}" type="presParOf" srcId="{D9623E16-F547-4D02-85FA-E35511411B65}" destId="{BFACE115-568E-47A9-85DE-EC2A6BFDB9B1}" srcOrd="8" destOrd="0" presId="urn:microsoft.com/office/officeart/2008/layout/LinedList"/>
    <dgm:cxn modelId="{1FB6CE71-3570-48AB-8F0B-C474843A8AFF}" type="presParOf" srcId="{D9623E16-F547-4D02-85FA-E35511411B65}" destId="{6615DCF6-4654-47A6-A2B4-00A30850BFB7}" srcOrd="9" destOrd="0" presId="urn:microsoft.com/office/officeart/2008/layout/LinedList"/>
    <dgm:cxn modelId="{DAB1D324-A0D9-41C0-8C86-A139DA3AE376}" type="presParOf" srcId="{6615DCF6-4654-47A6-A2B4-00A30850BFB7}" destId="{A0863D81-5371-46F8-8510-0C1EECE1233A}" srcOrd="0" destOrd="0" presId="urn:microsoft.com/office/officeart/2008/layout/LinedList"/>
    <dgm:cxn modelId="{208709F9-3474-41C1-A498-0D657E1B3C26}" type="presParOf" srcId="{6615DCF6-4654-47A6-A2B4-00A30850BFB7}" destId="{AC8E4D70-7869-44B1-9199-516B04B68B1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C1A23EB-1436-4246-98CC-25FD0A27CD6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1A43FA9-3100-47D7-ADAF-819C62632148}">
      <dgm:prSet/>
      <dgm:spPr/>
      <dgm:t>
        <a:bodyPr/>
        <a:lstStyle/>
        <a:p>
          <a:pPr>
            <a:defRPr cap="all"/>
          </a:pPr>
          <a:r>
            <a:rPr lang="en-US" b="0" i="0"/>
            <a:t>We also need:</a:t>
          </a:r>
          <a:endParaRPr lang="en-US"/>
        </a:p>
      </dgm:t>
    </dgm:pt>
    <dgm:pt modelId="{B45A1604-E101-479F-B272-69F71485FC0D}" type="parTrans" cxnId="{88BA727C-A12F-487E-9D75-E261B2A3883C}">
      <dgm:prSet/>
      <dgm:spPr/>
      <dgm:t>
        <a:bodyPr/>
        <a:lstStyle/>
        <a:p>
          <a:endParaRPr lang="en-US"/>
        </a:p>
      </dgm:t>
    </dgm:pt>
    <dgm:pt modelId="{7DA1EE6C-6450-4B3F-9C50-93AE8EEFD6BE}" type="sibTrans" cxnId="{88BA727C-A12F-487E-9D75-E261B2A3883C}">
      <dgm:prSet/>
      <dgm:spPr/>
      <dgm:t>
        <a:bodyPr/>
        <a:lstStyle/>
        <a:p>
          <a:endParaRPr lang="en-US"/>
        </a:p>
      </dgm:t>
    </dgm:pt>
    <dgm:pt modelId="{87AEDF83-3F80-4CB5-B09F-AD5AB7CBEE82}">
      <dgm:prSet/>
      <dgm:spPr/>
      <dgm:t>
        <a:bodyPr/>
        <a:lstStyle/>
        <a:p>
          <a:pPr>
            <a:defRPr cap="all"/>
          </a:pPr>
          <a:r>
            <a:rPr lang="en-US" b="0" i="0"/>
            <a:t>• Sleep</a:t>
          </a:r>
          <a:endParaRPr lang="en-US"/>
        </a:p>
      </dgm:t>
    </dgm:pt>
    <dgm:pt modelId="{7DE4098D-EB9E-4392-8CF5-302A7D36E96B}" type="parTrans" cxnId="{9186BFA2-4684-4E52-B7A2-0BEC2F9A3880}">
      <dgm:prSet/>
      <dgm:spPr/>
      <dgm:t>
        <a:bodyPr/>
        <a:lstStyle/>
        <a:p>
          <a:endParaRPr lang="en-US"/>
        </a:p>
      </dgm:t>
    </dgm:pt>
    <dgm:pt modelId="{B22FBC92-B465-427F-8493-326BCF3ECC60}" type="sibTrans" cxnId="{9186BFA2-4684-4E52-B7A2-0BEC2F9A3880}">
      <dgm:prSet/>
      <dgm:spPr/>
      <dgm:t>
        <a:bodyPr/>
        <a:lstStyle/>
        <a:p>
          <a:endParaRPr lang="en-US"/>
        </a:p>
      </dgm:t>
    </dgm:pt>
    <dgm:pt modelId="{A180C895-C296-4215-9FDA-7C2FEBD837E3}">
      <dgm:prSet/>
      <dgm:spPr/>
      <dgm:t>
        <a:bodyPr/>
        <a:lstStyle/>
        <a:p>
          <a:pPr>
            <a:defRPr cap="all"/>
          </a:pPr>
          <a:r>
            <a:rPr lang="en-US" b="0" i="0"/>
            <a:t>• Exercise</a:t>
          </a:r>
          <a:endParaRPr lang="en-US"/>
        </a:p>
      </dgm:t>
    </dgm:pt>
    <dgm:pt modelId="{5E0BA681-D5BF-4997-8303-8616A2AA6A27}" type="parTrans" cxnId="{401F993D-AFAC-4670-A17F-4BE3F42FBBCC}">
      <dgm:prSet/>
      <dgm:spPr/>
      <dgm:t>
        <a:bodyPr/>
        <a:lstStyle/>
        <a:p>
          <a:endParaRPr lang="en-US"/>
        </a:p>
      </dgm:t>
    </dgm:pt>
    <dgm:pt modelId="{BABA5249-DCFE-4A53-AE4C-140ABA345CEC}" type="sibTrans" cxnId="{401F993D-AFAC-4670-A17F-4BE3F42FBBCC}">
      <dgm:prSet/>
      <dgm:spPr/>
      <dgm:t>
        <a:bodyPr/>
        <a:lstStyle/>
        <a:p>
          <a:endParaRPr lang="en-US"/>
        </a:p>
      </dgm:t>
    </dgm:pt>
    <dgm:pt modelId="{7779DE4B-740E-484A-B1C6-FDAA50C075E1}">
      <dgm:prSet/>
      <dgm:spPr/>
      <dgm:t>
        <a:bodyPr/>
        <a:lstStyle/>
        <a:p>
          <a:pPr>
            <a:defRPr cap="all"/>
          </a:pPr>
          <a:r>
            <a:rPr lang="en-US" b="0" i="0"/>
            <a:t>• Reading</a:t>
          </a:r>
          <a:endParaRPr lang="en-US"/>
        </a:p>
      </dgm:t>
    </dgm:pt>
    <dgm:pt modelId="{7B2AEB26-071A-405D-9636-6079C0BA906F}" type="parTrans" cxnId="{03FB538D-2EF9-451F-82F3-5EC6A9B1F5D2}">
      <dgm:prSet/>
      <dgm:spPr/>
      <dgm:t>
        <a:bodyPr/>
        <a:lstStyle/>
        <a:p>
          <a:endParaRPr lang="en-US"/>
        </a:p>
      </dgm:t>
    </dgm:pt>
    <dgm:pt modelId="{F73E2367-30D4-4114-873F-67D30435BF9E}" type="sibTrans" cxnId="{03FB538D-2EF9-451F-82F3-5EC6A9B1F5D2}">
      <dgm:prSet/>
      <dgm:spPr/>
      <dgm:t>
        <a:bodyPr/>
        <a:lstStyle/>
        <a:p>
          <a:endParaRPr lang="en-US"/>
        </a:p>
      </dgm:t>
    </dgm:pt>
    <dgm:pt modelId="{2700A0F6-44C9-48CF-9429-E9296B9C78BD}">
      <dgm:prSet/>
      <dgm:spPr/>
      <dgm:t>
        <a:bodyPr/>
        <a:lstStyle/>
        <a:p>
          <a:pPr>
            <a:defRPr cap="all"/>
          </a:pPr>
          <a:r>
            <a:rPr lang="en-US" b="0" i="0"/>
            <a:t>• Outdoor play</a:t>
          </a:r>
          <a:endParaRPr lang="en-US"/>
        </a:p>
      </dgm:t>
    </dgm:pt>
    <dgm:pt modelId="{84B58E7D-0FE5-4BD8-B144-E859DE6152FE}" type="parTrans" cxnId="{0FFEFC8A-629F-4500-A8E4-1B92C938B1D2}">
      <dgm:prSet/>
      <dgm:spPr/>
      <dgm:t>
        <a:bodyPr/>
        <a:lstStyle/>
        <a:p>
          <a:endParaRPr lang="en-US"/>
        </a:p>
      </dgm:t>
    </dgm:pt>
    <dgm:pt modelId="{64EB1650-D7A3-4190-9B1E-1B911265F0D0}" type="sibTrans" cxnId="{0FFEFC8A-629F-4500-A8E4-1B92C938B1D2}">
      <dgm:prSet/>
      <dgm:spPr/>
      <dgm:t>
        <a:bodyPr/>
        <a:lstStyle/>
        <a:p>
          <a:endParaRPr lang="en-US"/>
        </a:p>
      </dgm:t>
    </dgm:pt>
    <dgm:pt modelId="{2DDDF876-EC1C-4CFE-B885-41EEA925CA60}">
      <dgm:prSet/>
      <dgm:spPr/>
      <dgm:t>
        <a:bodyPr/>
        <a:lstStyle/>
        <a:p>
          <a:pPr>
            <a:defRPr cap="all"/>
          </a:pPr>
          <a:r>
            <a:rPr lang="en-US" b="0" i="0"/>
            <a:t>• Real conversations</a:t>
          </a:r>
          <a:endParaRPr lang="en-US"/>
        </a:p>
      </dgm:t>
    </dgm:pt>
    <dgm:pt modelId="{F7FA6D4F-C275-4C6D-A961-0BAB2DB79E02}" type="parTrans" cxnId="{482189D0-AFC5-423B-90BD-93F6269B8458}">
      <dgm:prSet/>
      <dgm:spPr/>
      <dgm:t>
        <a:bodyPr/>
        <a:lstStyle/>
        <a:p>
          <a:endParaRPr lang="en-US"/>
        </a:p>
      </dgm:t>
    </dgm:pt>
    <dgm:pt modelId="{DECE28EA-27D3-4C0C-A2B0-FCA26C85A7F5}" type="sibTrans" cxnId="{482189D0-AFC5-423B-90BD-93F6269B8458}">
      <dgm:prSet/>
      <dgm:spPr/>
      <dgm:t>
        <a:bodyPr/>
        <a:lstStyle/>
        <a:p>
          <a:endParaRPr lang="en-US"/>
        </a:p>
      </dgm:t>
    </dgm:pt>
    <dgm:pt modelId="{52A6717B-D3EE-4BA0-8DDF-E89762E924AD}" type="pres">
      <dgm:prSet presAssocID="{CC1A23EB-1436-4246-98CC-25FD0A27CD6B}" presName="root" presStyleCnt="0">
        <dgm:presLayoutVars>
          <dgm:dir/>
          <dgm:resizeHandles val="exact"/>
        </dgm:presLayoutVars>
      </dgm:prSet>
      <dgm:spPr/>
    </dgm:pt>
    <dgm:pt modelId="{8785E435-64F7-41A7-ACF7-CDEF4E642D5D}" type="pres">
      <dgm:prSet presAssocID="{41A43FA9-3100-47D7-ADAF-819C62632148}" presName="compNode" presStyleCnt="0"/>
      <dgm:spPr/>
    </dgm:pt>
    <dgm:pt modelId="{3CB53C6E-C67B-4C57-A099-2A2E5DD4655F}" type="pres">
      <dgm:prSet presAssocID="{41A43FA9-3100-47D7-ADAF-819C62632148}" presName="iconBgRect" presStyleLbl="bgShp" presStyleIdx="0" presStyleCnt="6"/>
      <dgm:spPr/>
    </dgm:pt>
    <dgm:pt modelId="{896098DE-CD7B-4FA7-A6D6-235115877F84}" type="pres">
      <dgm:prSet presAssocID="{41A43FA9-3100-47D7-ADAF-819C62632148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re"/>
        </a:ext>
      </dgm:extLst>
    </dgm:pt>
    <dgm:pt modelId="{12FADD41-39D6-48F7-8149-3440F3918635}" type="pres">
      <dgm:prSet presAssocID="{41A43FA9-3100-47D7-ADAF-819C62632148}" presName="spaceRect" presStyleCnt="0"/>
      <dgm:spPr/>
    </dgm:pt>
    <dgm:pt modelId="{72030FD9-6D24-4B22-91FF-8F519C19F85A}" type="pres">
      <dgm:prSet presAssocID="{41A43FA9-3100-47D7-ADAF-819C62632148}" presName="textRect" presStyleLbl="revTx" presStyleIdx="0" presStyleCnt="6">
        <dgm:presLayoutVars>
          <dgm:chMax val="1"/>
          <dgm:chPref val="1"/>
        </dgm:presLayoutVars>
      </dgm:prSet>
      <dgm:spPr/>
    </dgm:pt>
    <dgm:pt modelId="{C66057DC-AA88-4767-956A-5D2B38C48EC1}" type="pres">
      <dgm:prSet presAssocID="{7DA1EE6C-6450-4B3F-9C50-93AE8EEFD6BE}" presName="sibTrans" presStyleCnt="0"/>
      <dgm:spPr/>
    </dgm:pt>
    <dgm:pt modelId="{59C77EC3-CC13-4AFA-B29F-A7B621CA7CF7}" type="pres">
      <dgm:prSet presAssocID="{87AEDF83-3F80-4CB5-B09F-AD5AB7CBEE82}" presName="compNode" presStyleCnt="0"/>
      <dgm:spPr/>
    </dgm:pt>
    <dgm:pt modelId="{0EF77EC7-5280-4A86-B6E2-E0A2A21A4869}" type="pres">
      <dgm:prSet presAssocID="{87AEDF83-3F80-4CB5-B09F-AD5AB7CBEE82}" presName="iconBgRect" presStyleLbl="bgShp" presStyleIdx="1" presStyleCnt="6"/>
      <dgm:spPr/>
    </dgm:pt>
    <dgm:pt modelId="{6310B56C-92B1-4079-8C68-3F9B5B79283A}" type="pres">
      <dgm:prSet presAssocID="{87AEDF83-3F80-4CB5-B09F-AD5AB7CBEE8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leep"/>
        </a:ext>
      </dgm:extLst>
    </dgm:pt>
    <dgm:pt modelId="{EEAD9165-3AA4-4CEE-BCEF-7D611655309D}" type="pres">
      <dgm:prSet presAssocID="{87AEDF83-3F80-4CB5-B09F-AD5AB7CBEE82}" presName="spaceRect" presStyleCnt="0"/>
      <dgm:spPr/>
    </dgm:pt>
    <dgm:pt modelId="{FF0B6301-3C98-4D68-9EAC-3BCDB4F9890D}" type="pres">
      <dgm:prSet presAssocID="{87AEDF83-3F80-4CB5-B09F-AD5AB7CBEE82}" presName="textRect" presStyleLbl="revTx" presStyleIdx="1" presStyleCnt="6">
        <dgm:presLayoutVars>
          <dgm:chMax val="1"/>
          <dgm:chPref val="1"/>
        </dgm:presLayoutVars>
      </dgm:prSet>
      <dgm:spPr/>
    </dgm:pt>
    <dgm:pt modelId="{DC6746EB-1C66-4E7E-B2A2-F51446C557B4}" type="pres">
      <dgm:prSet presAssocID="{B22FBC92-B465-427F-8493-326BCF3ECC60}" presName="sibTrans" presStyleCnt="0"/>
      <dgm:spPr/>
    </dgm:pt>
    <dgm:pt modelId="{A9E17C12-32D2-4181-A168-3ED997A9DB3B}" type="pres">
      <dgm:prSet presAssocID="{A180C895-C296-4215-9FDA-7C2FEBD837E3}" presName="compNode" presStyleCnt="0"/>
      <dgm:spPr/>
    </dgm:pt>
    <dgm:pt modelId="{951147DE-C5D9-4755-941E-8240C0766667}" type="pres">
      <dgm:prSet presAssocID="{A180C895-C296-4215-9FDA-7C2FEBD837E3}" presName="iconBgRect" presStyleLbl="bgShp" presStyleIdx="2" presStyleCnt="6"/>
      <dgm:spPr/>
    </dgm:pt>
    <dgm:pt modelId="{B4F78A75-C6B8-4552-8444-D5CBEBBC0F1E}" type="pres">
      <dgm:prSet presAssocID="{A180C895-C296-4215-9FDA-7C2FEBD837E3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7D7E4023-6576-43C9-8FC3-70424B52E70D}" type="pres">
      <dgm:prSet presAssocID="{A180C895-C296-4215-9FDA-7C2FEBD837E3}" presName="spaceRect" presStyleCnt="0"/>
      <dgm:spPr/>
    </dgm:pt>
    <dgm:pt modelId="{BDA4CE1A-5934-4453-892E-5085FF88253E}" type="pres">
      <dgm:prSet presAssocID="{A180C895-C296-4215-9FDA-7C2FEBD837E3}" presName="textRect" presStyleLbl="revTx" presStyleIdx="2" presStyleCnt="6">
        <dgm:presLayoutVars>
          <dgm:chMax val="1"/>
          <dgm:chPref val="1"/>
        </dgm:presLayoutVars>
      </dgm:prSet>
      <dgm:spPr/>
    </dgm:pt>
    <dgm:pt modelId="{08D307D6-9A9B-4AC4-83A2-5B8C7A6AE4DC}" type="pres">
      <dgm:prSet presAssocID="{BABA5249-DCFE-4A53-AE4C-140ABA345CEC}" presName="sibTrans" presStyleCnt="0"/>
      <dgm:spPr/>
    </dgm:pt>
    <dgm:pt modelId="{6F76AC67-BEAB-4DBF-8F7B-3682B983E9CB}" type="pres">
      <dgm:prSet presAssocID="{7779DE4B-740E-484A-B1C6-FDAA50C075E1}" presName="compNode" presStyleCnt="0"/>
      <dgm:spPr/>
    </dgm:pt>
    <dgm:pt modelId="{8E30356A-005F-46BC-81A5-09A795B50391}" type="pres">
      <dgm:prSet presAssocID="{7779DE4B-740E-484A-B1C6-FDAA50C075E1}" presName="iconBgRect" presStyleLbl="bgShp" presStyleIdx="3" presStyleCnt="6"/>
      <dgm:spPr/>
    </dgm:pt>
    <dgm:pt modelId="{20232ABD-57A4-4DA3-8D77-33C59C237121}" type="pres">
      <dgm:prSet presAssocID="{7779DE4B-740E-484A-B1C6-FDAA50C075E1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DC00F90D-28CC-4EB2-8F9A-4F040B19D3C9}" type="pres">
      <dgm:prSet presAssocID="{7779DE4B-740E-484A-B1C6-FDAA50C075E1}" presName="spaceRect" presStyleCnt="0"/>
      <dgm:spPr/>
    </dgm:pt>
    <dgm:pt modelId="{D393ACF6-477B-445E-9D35-76C2C85C6AF8}" type="pres">
      <dgm:prSet presAssocID="{7779DE4B-740E-484A-B1C6-FDAA50C075E1}" presName="textRect" presStyleLbl="revTx" presStyleIdx="3" presStyleCnt="6">
        <dgm:presLayoutVars>
          <dgm:chMax val="1"/>
          <dgm:chPref val="1"/>
        </dgm:presLayoutVars>
      </dgm:prSet>
      <dgm:spPr/>
    </dgm:pt>
    <dgm:pt modelId="{249B5359-689F-4F5A-BAC0-DC9D6FAD1777}" type="pres">
      <dgm:prSet presAssocID="{F73E2367-30D4-4114-873F-67D30435BF9E}" presName="sibTrans" presStyleCnt="0"/>
      <dgm:spPr/>
    </dgm:pt>
    <dgm:pt modelId="{5345123B-C6AB-4FB9-9342-8843908C6E5D}" type="pres">
      <dgm:prSet presAssocID="{2700A0F6-44C9-48CF-9429-E9296B9C78BD}" presName="compNode" presStyleCnt="0"/>
      <dgm:spPr/>
    </dgm:pt>
    <dgm:pt modelId="{7B358E42-8D90-456E-81FF-036954FCADD0}" type="pres">
      <dgm:prSet presAssocID="{2700A0F6-44C9-48CF-9429-E9296B9C78BD}" presName="iconBgRect" presStyleLbl="bgShp" presStyleIdx="4" presStyleCnt="6"/>
      <dgm:spPr/>
    </dgm:pt>
    <dgm:pt modelId="{79DEB12C-4D2D-4556-9DE1-FFD542F85154}" type="pres">
      <dgm:prSet presAssocID="{2700A0F6-44C9-48CF-9429-E9296B9C78BD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k scene"/>
        </a:ext>
      </dgm:extLst>
    </dgm:pt>
    <dgm:pt modelId="{82FCCD42-7275-4FD1-9AA5-9DDDA2E2D9D3}" type="pres">
      <dgm:prSet presAssocID="{2700A0F6-44C9-48CF-9429-E9296B9C78BD}" presName="spaceRect" presStyleCnt="0"/>
      <dgm:spPr/>
    </dgm:pt>
    <dgm:pt modelId="{14FB2718-5E2B-49E1-9A54-0040B8D3F918}" type="pres">
      <dgm:prSet presAssocID="{2700A0F6-44C9-48CF-9429-E9296B9C78BD}" presName="textRect" presStyleLbl="revTx" presStyleIdx="4" presStyleCnt="6">
        <dgm:presLayoutVars>
          <dgm:chMax val="1"/>
          <dgm:chPref val="1"/>
        </dgm:presLayoutVars>
      </dgm:prSet>
      <dgm:spPr/>
    </dgm:pt>
    <dgm:pt modelId="{EA4265F2-3C73-470C-95FF-40441555CA38}" type="pres">
      <dgm:prSet presAssocID="{64EB1650-D7A3-4190-9B1E-1B911265F0D0}" presName="sibTrans" presStyleCnt="0"/>
      <dgm:spPr/>
    </dgm:pt>
    <dgm:pt modelId="{6015C09D-E2D4-44B7-AED7-5A0683CDC89B}" type="pres">
      <dgm:prSet presAssocID="{2DDDF876-EC1C-4CFE-B885-41EEA925CA60}" presName="compNode" presStyleCnt="0"/>
      <dgm:spPr/>
    </dgm:pt>
    <dgm:pt modelId="{CAA05F96-5E0B-4A90-BF7E-3355A3F48868}" type="pres">
      <dgm:prSet presAssocID="{2DDDF876-EC1C-4CFE-B885-41EEA925CA60}" presName="iconBgRect" presStyleLbl="bgShp" presStyleIdx="5" presStyleCnt="6"/>
      <dgm:spPr/>
    </dgm:pt>
    <dgm:pt modelId="{CF012648-CF01-4B47-8575-4C35A3A44C07}" type="pres">
      <dgm:prSet presAssocID="{2DDDF876-EC1C-4CFE-B885-41EEA925CA60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eech"/>
        </a:ext>
      </dgm:extLst>
    </dgm:pt>
    <dgm:pt modelId="{25AC7DDE-B8E4-4FBE-92E6-3FCBD9EABE2C}" type="pres">
      <dgm:prSet presAssocID="{2DDDF876-EC1C-4CFE-B885-41EEA925CA60}" presName="spaceRect" presStyleCnt="0"/>
      <dgm:spPr/>
    </dgm:pt>
    <dgm:pt modelId="{DF129128-D95C-4B38-B908-915E1C4C19C5}" type="pres">
      <dgm:prSet presAssocID="{2DDDF876-EC1C-4CFE-B885-41EEA925CA60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F2083A05-117A-4E0A-A8F2-8F2BA7787609}" type="presOf" srcId="{CC1A23EB-1436-4246-98CC-25FD0A27CD6B}" destId="{52A6717B-D3EE-4BA0-8DDF-E89762E924AD}" srcOrd="0" destOrd="0" presId="urn:microsoft.com/office/officeart/2018/5/layout/IconCircleLabelList"/>
    <dgm:cxn modelId="{47691A09-6E99-447D-9BC6-C6028B3BB572}" type="presOf" srcId="{41A43FA9-3100-47D7-ADAF-819C62632148}" destId="{72030FD9-6D24-4B22-91FF-8F519C19F85A}" srcOrd="0" destOrd="0" presId="urn:microsoft.com/office/officeart/2018/5/layout/IconCircleLabelList"/>
    <dgm:cxn modelId="{401F993D-AFAC-4670-A17F-4BE3F42FBBCC}" srcId="{CC1A23EB-1436-4246-98CC-25FD0A27CD6B}" destId="{A180C895-C296-4215-9FDA-7C2FEBD837E3}" srcOrd="2" destOrd="0" parTransId="{5E0BA681-D5BF-4997-8303-8616A2AA6A27}" sibTransId="{BABA5249-DCFE-4A53-AE4C-140ABA345CEC}"/>
    <dgm:cxn modelId="{208D8479-D16F-4E7E-A19D-4EAE68BAA231}" type="presOf" srcId="{2700A0F6-44C9-48CF-9429-E9296B9C78BD}" destId="{14FB2718-5E2B-49E1-9A54-0040B8D3F918}" srcOrd="0" destOrd="0" presId="urn:microsoft.com/office/officeart/2018/5/layout/IconCircleLabelList"/>
    <dgm:cxn modelId="{88BA727C-A12F-487E-9D75-E261B2A3883C}" srcId="{CC1A23EB-1436-4246-98CC-25FD0A27CD6B}" destId="{41A43FA9-3100-47D7-ADAF-819C62632148}" srcOrd="0" destOrd="0" parTransId="{B45A1604-E101-479F-B272-69F71485FC0D}" sibTransId="{7DA1EE6C-6450-4B3F-9C50-93AE8EEFD6BE}"/>
    <dgm:cxn modelId="{0FFEFC8A-629F-4500-A8E4-1B92C938B1D2}" srcId="{CC1A23EB-1436-4246-98CC-25FD0A27CD6B}" destId="{2700A0F6-44C9-48CF-9429-E9296B9C78BD}" srcOrd="4" destOrd="0" parTransId="{84B58E7D-0FE5-4BD8-B144-E859DE6152FE}" sibTransId="{64EB1650-D7A3-4190-9B1E-1B911265F0D0}"/>
    <dgm:cxn modelId="{03FB538D-2EF9-451F-82F3-5EC6A9B1F5D2}" srcId="{CC1A23EB-1436-4246-98CC-25FD0A27CD6B}" destId="{7779DE4B-740E-484A-B1C6-FDAA50C075E1}" srcOrd="3" destOrd="0" parTransId="{7B2AEB26-071A-405D-9636-6079C0BA906F}" sibTransId="{F73E2367-30D4-4114-873F-67D30435BF9E}"/>
    <dgm:cxn modelId="{F1D55BA1-10FF-4E17-8336-82ABC7548B63}" type="presOf" srcId="{2DDDF876-EC1C-4CFE-B885-41EEA925CA60}" destId="{DF129128-D95C-4B38-B908-915E1C4C19C5}" srcOrd="0" destOrd="0" presId="urn:microsoft.com/office/officeart/2018/5/layout/IconCircleLabelList"/>
    <dgm:cxn modelId="{9186BFA2-4684-4E52-B7A2-0BEC2F9A3880}" srcId="{CC1A23EB-1436-4246-98CC-25FD0A27CD6B}" destId="{87AEDF83-3F80-4CB5-B09F-AD5AB7CBEE82}" srcOrd="1" destOrd="0" parTransId="{7DE4098D-EB9E-4392-8CF5-302A7D36E96B}" sibTransId="{B22FBC92-B465-427F-8493-326BCF3ECC60}"/>
    <dgm:cxn modelId="{ADD461AF-D04A-45BA-AF82-052F11457D59}" type="presOf" srcId="{A180C895-C296-4215-9FDA-7C2FEBD837E3}" destId="{BDA4CE1A-5934-4453-892E-5085FF88253E}" srcOrd="0" destOrd="0" presId="urn:microsoft.com/office/officeart/2018/5/layout/IconCircleLabelList"/>
    <dgm:cxn modelId="{482189D0-AFC5-423B-90BD-93F6269B8458}" srcId="{CC1A23EB-1436-4246-98CC-25FD0A27CD6B}" destId="{2DDDF876-EC1C-4CFE-B885-41EEA925CA60}" srcOrd="5" destOrd="0" parTransId="{F7FA6D4F-C275-4C6D-A961-0BAB2DB79E02}" sibTransId="{DECE28EA-27D3-4C0C-A2B0-FCA26C85A7F5}"/>
    <dgm:cxn modelId="{77CADAD7-7220-426A-955F-87D5884DC365}" type="presOf" srcId="{87AEDF83-3F80-4CB5-B09F-AD5AB7CBEE82}" destId="{FF0B6301-3C98-4D68-9EAC-3BCDB4F9890D}" srcOrd="0" destOrd="0" presId="urn:microsoft.com/office/officeart/2018/5/layout/IconCircleLabelList"/>
    <dgm:cxn modelId="{BFBC3CD8-F04D-4875-9E69-1B813AF9C891}" type="presOf" srcId="{7779DE4B-740E-484A-B1C6-FDAA50C075E1}" destId="{D393ACF6-477B-445E-9D35-76C2C85C6AF8}" srcOrd="0" destOrd="0" presId="urn:microsoft.com/office/officeart/2018/5/layout/IconCircleLabelList"/>
    <dgm:cxn modelId="{07FCF22F-6031-40EA-81CD-0CDD7690003F}" type="presParOf" srcId="{52A6717B-D3EE-4BA0-8DDF-E89762E924AD}" destId="{8785E435-64F7-41A7-ACF7-CDEF4E642D5D}" srcOrd="0" destOrd="0" presId="urn:microsoft.com/office/officeart/2018/5/layout/IconCircleLabelList"/>
    <dgm:cxn modelId="{0482877B-FDD9-4D8C-B00F-EC1F6E13A6C4}" type="presParOf" srcId="{8785E435-64F7-41A7-ACF7-CDEF4E642D5D}" destId="{3CB53C6E-C67B-4C57-A099-2A2E5DD4655F}" srcOrd="0" destOrd="0" presId="urn:microsoft.com/office/officeart/2018/5/layout/IconCircleLabelList"/>
    <dgm:cxn modelId="{7DDC9F9B-D208-4312-994C-66D80E3FBEFE}" type="presParOf" srcId="{8785E435-64F7-41A7-ACF7-CDEF4E642D5D}" destId="{896098DE-CD7B-4FA7-A6D6-235115877F84}" srcOrd="1" destOrd="0" presId="urn:microsoft.com/office/officeart/2018/5/layout/IconCircleLabelList"/>
    <dgm:cxn modelId="{EBA1A6A7-C14E-4542-96B7-FB403C5763C7}" type="presParOf" srcId="{8785E435-64F7-41A7-ACF7-CDEF4E642D5D}" destId="{12FADD41-39D6-48F7-8149-3440F3918635}" srcOrd="2" destOrd="0" presId="urn:microsoft.com/office/officeart/2018/5/layout/IconCircleLabelList"/>
    <dgm:cxn modelId="{AA2CD2E3-5587-4068-B9E8-1D967F833481}" type="presParOf" srcId="{8785E435-64F7-41A7-ACF7-CDEF4E642D5D}" destId="{72030FD9-6D24-4B22-91FF-8F519C19F85A}" srcOrd="3" destOrd="0" presId="urn:microsoft.com/office/officeart/2018/5/layout/IconCircleLabelList"/>
    <dgm:cxn modelId="{769C6F6E-FD49-4266-BAF2-0DDB918CFFFD}" type="presParOf" srcId="{52A6717B-D3EE-4BA0-8DDF-E89762E924AD}" destId="{C66057DC-AA88-4767-956A-5D2B38C48EC1}" srcOrd="1" destOrd="0" presId="urn:microsoft.com/office/officeart/2018/5/layout/IconCircleLabelList"/>
    <dgm:cxn modelId="{5C0E8F7A-D523-499A-9BED-82C3818FA626}" type="presParOf" srcId="{52A6717B-D3EE-4BA0-8DDF-E89762E924AD}" destId="{59C77EC3-CC13-4AFA-B29F-A7B621CA7CF7}" srcOrd="2" destOrd="0" presId="urn:microsoft.com/office/officeart/2018/5/layout/IconCircleLabelList"/>
    <dgm:cxn modelId="{BE9AE58A-FD4A-4E72-9926-F38983C43FA1}" type="presParOf" srcId="{59C77EC3-CC13-4AFA-B29F-A7B621CA7CF7}" destId="{0EF77EC7-5280-4A86-B6E2-E0A2A21A4869}" srcOrd="0" destOrd="0" presId="urn:microsoft.com/office/officeart/2018/5/layout/IconCircleLabelList"/>
    <dgm:cxn modelId="{849F9B1F-53A5-4ABD-B6CD-C3E4CD03D7F9}" type="presParOf" srcId="{59C77EC3-CC13-4AFA-B29F-A7B621CA7CF7}" destId="{6310B56C-92B1-4079-8C68-3F9B5B79283A}" srcOrd="1" destOrd="0" presId="urn:microsoft.com/office/officeart/2018/5/layout/IconCircleLabelList"/>
    <dgm:cxn modelId="{DE4DAB0E-7AD8-4EF2-9B40-44CE1ABCFDFE}" type="presParOf" srcId="{59C77EC3-CC13-4AFA-B29F-A7B621CA7CF7}" destId="{EEAD9165-3AA4-4CEE-BCEF-7D611655309D}" srcOrd="2" destOrd="0" presId="urn:microsoft.com/office/officeart/2018/5/layout/IconCircleLabelList"/>
    <dgm:cxn modelId="{113089C0-E7FE-4569-86FE-D1935E553897}" type="presParOf" srcId="{59C77EC3-CC13-4AFA-B29F-A7B621CA7CF7}" destId="{FF0B6301-3C98-4D68-9EAC-3BCDB4F9890D}" srcOrd="3" destOrd="0" presId="urn:microsoft.com/office/officeart/2018/5/layout/IconCircleLabelList"/>
    <dgm:cxn modelId="{107FEAB0-03CA-494C-9419-90DB16597B56}" type="presParOf" srcId="{52A6717B-D3EE-4BA0-8DDF-E89762E924AD}" destId="{DC6746EB-1C66-4E7E-B2A2-F51446C557B4}" srcOrd="3" destOrd="0" presId="urn:microsoft.com/office/officeart/2018/5/layout/IconCircleLabelList"/>
    <dgm:cxn modelId="{358A572D-AFCB-4A32-9EED-A4ABE2BF620A}" type="presParOf" srcId="{52A6717B-D3EE-4BA0-8DDF-E89762E924AD}" destId="{A9E17C12-32D2-4181-A168-3ED997A9DB3B}" srcOrd="4" destOrd="0" presId="urn:microsoft.com/office/officeart/2018/5/layout/IconCircleLabelList"/>
    <dgm:cxn modelId="{E5E6F8F1-A754-45C5-9D59-DF6FB4CE6E7C}" type="presParOf" srcId="{A9E17C12-32D2-4181-A168-3ED997A9DB3B}" destId="{951147DE-C5D9-4755-941E-8240C0766667}" srcOrd="0" destOrd="0" presId="urn:microsoft.com/office/officeart/2018/5/layout/IconCircleLabelList"/>
    <dgm:cxn modelId="{3F68EF70-D05B-4273-91DB-29DF33600337}" type="presParOf" srcId="{A9E17C12-32D2-4181-A168-3ED997A9DB3B}" destId="{B4F78A75-C6B8-4552-8444-D5CBEBBC0F1E}" srcOrd="1" destOrd="0" presId="urn:microsoft.com/office/officeart/2018/5/layout/IconCircleLabelList"/>
    <dgm:cxn modelId="{52A318B0-0A49-4C08-9FA6-BEAFED1571E3}" type="presParOf" srcId="{A9E17C12-32D2-4181-A168-3ED997A9DB3B}" destId="{7D7E4023-6576-43C9-8FC3-70424B52E70D}" srcOrd="2" destOrd="0" presId="urn:microsoft.com/office/officeart/2018/5/layout/IconCircleLabelList"/>
    <dgm:cxn modelId="{174A0962-85D1-4CB9-8E24-C31B7F73B605}" type="presParOf" srcId="{A9E17C12-32D2-4181-A168-3ED997A9DB3B}" destId="{BDA4CE1A-5934-4453-892E-5085FF88253E}" srcOrd="3" destOrd="0" presId="urn:microsoft.com/office/officeart/2018/5/layout/IconCircleLabelList"/>
    <dgm:cxn modelId="{985914CA-2D42-42C2-B4EC-6C13088ED5B4}" type="presParOf" srcId="{52A6717B-D3EE-4BA0-8DDF-E89762E924AD}" destId="{08D307D6-9A9B-4AC4-83A2-5B8C7A6AE4DC}" srcOrd="5" destOrd="0" presId="urn:microsoft.com/office/officeart/2018/5/layout/IconCircleLabelList"/>
    <dgm:cxn modelId="{9F8561B0-6C67-4CA7-BC10-63AA00449FC0}" type="presParOf" srcId="{52A6717B-D3EE-4BA0-8DDF-E89762E924AD}" destId="{6F76AC67-BEAB-4DBF-8F7B-3682B983E9CB}" srcOrd="6" destOrd="0" presId="urn:microsoft.com/office/officeart/2018/5/layout/IconCircleLabelList"/>
    <dgm:cxn modelId="{9601F31B-2E46-4178-A321-172299B4118C}" type="presParOf" srcId="{6F76AC67-BEAB-4DBF-8F7B-3682B983E9CB}" destId="{8E30356A-005F-46BC-81A5-09A795B50391}" srcOrd="0" destOrd="0" presId="urn:microsoft.com/office/officeart/2018/5/layout/IconCircleLabelList"/>
    <dgm:cxn modelId="{6CA05B21-35BB-472E-815C-39AEA4B31D67}" type="presParOf" srcId="{6F76AC67-BEAB-4DBF-8F7B-3682B983E9CB}" destId="{20232ABD-57A4-4DA3-8D77-33C59C237121}" srcOrd="1" destOrd="0" presId="urn:microsoft.com/office/officeart/2018/5/layout/IconCircleLabelList"/>
    <dgm:cxn modelId="{F90544D5-4226-4DFF-9187-8CDAC5378F0D}" type="presParOf" srcId="{6F76AC67-BEAB-4DBF-8F7B-3682B983E9CB}" destId="{DC00F90D-28CC-4EB2-8F9A-4F040B19D3C9}" srcOrd="2" destOrd="0" presId="urn:microsoft.com/office/officeart/2018/5/layout/IconCircleLabelList"/>
    <dgm:cxn modelId="{53764245-5F5E-4531-9E21-D4071DDFE20A}" type="presParOf" srcId="{6F76AC67-BEAB-4DBF-8F7B-3682B983E9CB}" destId="{D393ACF6-477B-445E-9D35-76C2C85C6AF8}" srcOrd="3" destOrd="0" presId="urn:microsoft.com/office/officeart/2018/5/layout/IconCircleLabelList"/>
    <dgm:cxn modelId="{249EB1CC-A3F0-43A5-87B5-9468AEF9D1EB}" type="presParOf" srcId="{52A6717B-D3EE-4BA0-8DDF-E89762E924AD}" destId="{249B5359-689F-4F5A-BAC0-DC9D6FAD1777}" srcOrd="7" destOrd="0" presId="urn:microsoft.com/office/officeart/2018/5/layout/IconCircleLabelList"/>
    <dgm:cxn modelId="{B2E22789-30F1-48EE-ABBC-46D1C4A8FE50}" type="presParOf" srcId="{52A6717B-D3EE-4BA0-8DDF-E89762E924AD}" destId="{5345123B-C6AB-4FB9-9342-8843908C6E5D}" srcOrd="8" destOrd="0" presId="urn:microsoft.com/office/officeart/2018/5/layout/IconCircleLabelList"/>
    <dgm:cxn modelId="{93A4F586-0AD1-49E2-B09F-616D147AEF0D}" type="presParOf" srcId="{5345123B-C6AB-4FB9-9342-8843908C6E5D}" destId="{7B358E42-8D90-456E-81FF-036954FCADD0}" srcOrd="0" destOrd="0" presId="urn:microsoft.com/office/officeart/2018/5/layout/IconCircleLabelList"/>
    <dgm:cxn modelId="{02A33D0B-FA6C-4700-9CAD-99AEDC2BB2EA}" type="presParOf" srcId="{5345123B-C6AB-4FB9-9342-8843908C6E5D}" destId="{79DEB12C-4D2D-4556-9DE1-FFD542F85154}" srcOrd="1" destOrd="0" presId="urn:microsoft.com/office/officeart/2018/5/layout/IconCircleLabelList"/>
    <dgm:cxn modelId="{3FE672C7-1298-4FB3-8997-4FDD9EF6432C}" type="presParOf" srcId="{5345123B-C6AB-4FB9-9342-8843908C6E5D}" destId="{82FCCD42-7275-4FD1-9AA5-9DDDA2E2D9D3}" srcOrd="2" destOrd="0" presId="urn:microsoft.com/office/officeart/2018/5/layout/IconCircleLabelList"/>
    <dgm:cxn modelId="{57540AFB-68F8-402F-8EF0-82AFFAA4158B}" type="presParOf" srcId="{5345123B-C6AB-4FB9-9342-8843908C6E5D}" destId="{14FB2718-5E2B-49E1-9A54-0040B8D3F918}" srcOrd="3" destOrd="0" presId="urn:microsoft.com/office/officeart/2018/5/layout/IconCircleLabelList"/>
    <dgm:cxn modelId="{70629BCB-7B6D-4CC1-A9EC-9A094F7739B9}" type="presParOf" srcId="{52A6717B-D3EE-4BA0-8DDF-E89762E924AD}" destId="{EA4265F2-3C73-470C-95FF-40441555CA38}" srcOrd="9" destOrd="0" presId="urn:microsoft.com/office/officeart/2018/5/layout/IconCircleLabelList"/>
    <dgm:cxn modelId="{B07C0DC3-4E40-423D-8202-AFAE0E6C3A3B}" type="presParOf" srcId="{52A6717B-D3EE-4BA0-8DDF-E89762E924AD}" destId="{6015C09D-E2D4-44B7-AED7-5A0683CDC89B}" srcOrd="10" destOrd="0" presId="urn:microsoft.com/office/officeart/2018/5/layout/IconCircleLabelList"/>
    <dgm:cxn modelId="{E1609B6B-B955-4D82-8C9D-414FC6983DAC}" type="presParOf" srcId="{6015C09D-E2D4-44B7-AED7-5A0683CDC89B}" destId="{CAA05F96-5E0B-4A90-BF7E-3355A3F48868}" srcOrd="0" destOrd="0" presId="urn:microsoft.com/office/officeart/2018/5/layout/IconCircleLabelList"/>
    <dgm:cxn modelId="{6245F005-0837-4936-B89D-F27F0EFA8E1B}" type="presParOf" srcId="{6015C09D-E2D4-44B7-AED7-5A0683CDC89B}" destId="{CF012648-CF01-4B47-8575-4C35A3A44C07}" srcOrd="1" destOrd="0" presId="urn:microsoft.com/office/officeart/2018/5/layout/IconCircleLabelList"/>
    <dgm:cxn modelId="{9D62AA46-CB9B-41B1-B4CF-FB09A2BFF4DC}" type="presParOf" srcId="{6015C09D-E2D4-44B7-AED7-5A0683CDC89B}" destId="{25AC7DDE-B8E4-4FBE-92E6-3FCBD9EABE2C}" srcOrd="2" destOrd="0" presId="urn:microsoft.com/office/officeart/2018/5/layout/IconCircleLabelList"/>
    <dgm:cxn modelId="{3BEEA9AF-0057-4695-9A2B-254DB938FC81}" type="presParOf" srcId="{6015C09D-E2D4-44B7-AED7-5A0683CDC89B}" destId="{DF129128-D95C-4B38-B908-915E1C4C19C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1F11EEC-ACDB-455A-8F26-1E2102A02DF7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E01CFA6-BC5F-42E4-A3FD-775F1453BD05}">
      <dgm:prSet/>
      <dgm:spPr/>
      <dgm:t>
        <a:bodyPr/>
        <a:lstStyle/>
        <a:p>
          <a:pPr>
            <a:defRPr cap="all"/>
          </a:pPr>
          <a:r>
            <a:rPr lang="en-US"/>
            <a:t>1. Stop</a:t>
          </a:r>
        </a:p>
      </dgm:t>
    </dgm:pt>
    <dgm:pt modelId="{ACA3790E-C686-4328-A735-16078ED3F72D}" type="parTrans" cxnId="{A7D59088-6354-40E8-9B07-6FE3FED860A4}">
      <dgm:prSet/>
      <dgm:spPr/>
      <dgm:t>
        <a:bodyPr/>
        <a:lstStyle/>
        <a:p>
          <a:endParaRPr lang="en-US"/>
        </a:p>
      </dgm:t>
    </dgm:pt>
    <dgm:pt modelId="{A1399468-F9B3-49AE-8870-8418A91EA99C}" type="sibTrans" cxnId="{A7D59088-6354-40E8-9B07-6FE3FED860A4}">
      <dgm:prSet/>
      <dgm:spPr/>
      <dgm:t>
        <a:bodyPr/>
        <a:lstStyle/>
        <a:p>
          <a:endParaRPr lang="en-US"/>
        </a:p>
      </dgm:t>
    </dgm:pt>
    <dgm:pt modelId="{E589D067-8669-4B9F-9F48-6EA64D00EF00}">
      <dgm:prSet/>
      <dgm:spPr/>
      <dgm:t>
        <a:bodyPr/>
        <a:lstStyle/>
        <a:p>
          <a:pPr>
            <a:defRPr cap="all"/>
          </a:pPr>
          <a:r>
            <a:rPr lang="en-US"/>
            <a:t>2. Don’t reply</a:t>
          </a:r>
        </a:p>
      </dgm:t>
    </dgm:pt>
    <dgm:pt modelId="{CD5C00A3-6A9A-40D2-B939-3289EFCBE18E}" type="parTrans" cxnId="{5B298119-C42F-4973-88E2-6F55CAD79875}">
      <dgm:prSet/>
      <dgm:spPr/>
      <dgm:t>
        <a:bodyPr/>
        <a:lstStyle/>
        <a:p>
          <a:endParaRPr lang="en-US"/>
        </a:p>
      </dgm:t>
    </dgm:pt>
    <dgm:pt modelId="{5E7FCCF7-582F-413F-9751-43C5D213912A}" type="sibTrans" cxnId="{5B298119-C42F-4973-88E2-6F55CAD79875}">
      <dgm:prSet/>
      <dgm:spPr/>
      <dgm:t>
        <a:bodyPr/>
        <a:lstStyle/>
        <a:p>
          <a:endParaRPr lang="en-US"/>
        </a:p>
      </dgm:t>
    </dgm:pt>
    <dgm:pt modelId="{4751BB26-161A-4CE6-8640-1F30F7BC7522}">
      <dgm:prSet/>
      <dgm:spPr/>
      <dgm:t>
        <a:bodyPr/>
        <a:lstStyle/>
        <a:p>
          <a:pPr>
            <a:defRPr cap="all"/>
          </a:pPr>
          <a:r>
            <a:rPr lang="en-US"/>
            <a:t>3. Tell a trusted adult</a:t>
          </a:r>
        </a:p>
      </dgm:t>
    </dgm:pt>
    <dgm:pt modelId="{33D98F07-5F54-4819-9817-AB6E52D17F53}" type="parTrans" cxnId="{CC1F456A-F063-4186-A5C1-0AF949F179D9}">
      <dgm:prSet/>
      <dgm:spPr/>
      <dgm:t>
        <a:bodyPr/>
        <a:lstStyle/>
        <a:p>
          <a:endParaRPr lang="en-US"/>
        </a:p>
      </dgm:t>
    </dgm:pt>
    <dgm:pt modelId="{ADE54F7F-9B64-450F-871E-A91562F35A6F}" type="sibTrans" cxnId="{CC1F456A-F063-4186-A5C1-0AF949F179D9}">
      <dgm:prSet/>
      <dgm:spPr/>
      <dgm:t>
        <a:bodyPr/>
        <a:lstStyle/>
        <a:p>
          <a:endParaRPr lang="en-US"/>
        </a:p>
      </dgm:t>
    </dgm:pt>
    <dgm:pt modelId="{DC966A8A-7970-4EEC-80CC-A6543E6FFFAD}">
      <dgm:prSet/>
      <dgm:spPr/>
      <dgm:t>
        <a:bodyPr/>
        <a:lstStyle/>
        <a:p>
          <a:pPr>
            <a:defRPr cap="all"/>
          </a:pPr>
          <a:r>
            <a:rPr lang="en-US"/>
            <a:t>You won’t get in trouble for asking for help</a:t>
          </a:r>
        </a:p>
      </dgm:t>
    </dgm:pt>
    <dgm:pt modelId="{5FD3C531-D169-41C2-B3C8-ACCF3B98C4D1}" type="parTrans" cxnId="{8CB8F660-50F3-4BC4-A678-2EBAB00FC4DA}">
      <dgm:prSet/>
      <dgm:spPr/>
      <dgm:t>
        <a:bodyPr/>
        <a:lstStyle/>
        <a:p>
          <a:endParaRPr lang="en-US"/>
        </a:p>
      </dgm:t>
    </dgm:pt>
    <dgm:pt modelId="{5CF28B80-9D6A-45D1-9581-76B2C3A5E3DD}" type="sibTrans" cxnId="{8CB8F660-50F3-4BC4-A678-2EBAB00FC4DA}">
      <dgm:prSet/>
      <dgm:spPr/>
      <dgm:t>
        <a:bodyPr/>
        <a:lstStyle/>
        <a:p>
          <a:endParaRPr lang="en-US"/>
        </a:p>
      </dgm:t>
    </dgm:pt>
    <dgm:pt modelId="{AADED937-6B11-4688-8FDD-46322DACB7E3}" type="pres">
      <dgm:prSet presAssocID="{41F11EEC-ACDB-455A-8F26-1E2102A02DF7}" presName="root" presStyleCnt="0">
        <dgm:presLayoutVars>
          <dgm:dir/>
          <dgm:resizeHandles val="exact"/>
        </dgm:presLayoutVars>
      </dgm:prSet>
      <dgm:spPr/>
    </dgm:pt>
    <dgm:pt modelId="{C6A9A6AA-92A8-4E78-8DB5-A868D112BF06}" type="pres">
      <dgm:prSet presAssocID="{AE01CFA6-BC5F-42E4-A3FD-775F1453BD05}" presName="compNode" presStyleCnt="0"/>
      <dgm:spPr/>
    </dgm:pt>
    <dgm:pt modelId="{5CBA7064-64B0-4A2D-AE9E-FE5729FD1B4B}" type="pres">
      <dgm:prSet presAssocID="{AE01CFA6-BC5F-42E4-A3FD-775F1453BD05}" presName="iconBgRect" presStyleLbl="bgShp" presStyleIdx="0" presStyleCnt="4"/>
      <dgm:spPr/>
    </dgm:pt>
    <dgm:pt modelId="{7490BBC6-6E65-4BF0-9711-96CCFA29574E}" type="pres">
      <dgm:prSet presAssocID="{AE01CFA6-BC5F-42E4-A3FD-775F1453BD0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o sign"/>
        </a:ext>
      </dgm:extLst>
    </dgm:pt>
    <dgm:pt modelId="{E77D317C-52F1-42E5-853F-70F50C7D1146}" type="pres">
      <dgm:prSet presAssocID="{AE01CFA6-BC5F-42E4-A3FD-775F1453BD05}" presName="spaceRect" presStyleCnt="0"/>
      <dgm:spPr/>
    </dgm:pt>
    <dgm:pt modelId="{9654BF81-A9DD-4688-97D8-78F34C861815}" type="pres">
      <dgm:prSet presAssocID="{AE01CFA6-BC5F-42E4-A3FD-775F1453BD05}" presName="textRect" presStyleLbl="revTx" presStyleIdx="0" presStyleCnt="4">
        <dgm:presLayoutVars>
          <dgm:chMax val="1"/>
          <dgm:chPref val="1"/>
        </dgm:presLayoutVars>
      </dgm:prSet>
      <dgm:spPr/>
    </dgm:pt>
    <dgm:pt modelId="{4C6C6578-65E3-4BFD-93C4-C8B5BF6B88E1}" type="pres">
      <dgm:prSet presAssocID="{A1399468-F9B3-49AE-8870-8418A91EA99C}" presName="sibTrans" presStyleCnt="0"/>
      <dgm:spPr/>
    </dgm:pt>
    <dgm:pt modelId="{827A2921-B3FE-4C94-9496-0FBC67CE7B7E}" type="pres">
      <dgm:prSet presAssocID="{E589D067-8669-4B9F-9F48-6EA64D00EF00}" presName="compNode" presStyleCnt="0"/>
      <dgm:spPr/>
    </dgm:pt>
    <dgm:pt modelId="{71ACE846-A18F-4215-A5B6-BAE15E75D4D5}" type="pres">
      <dgm:prSet presAssocID="{E589D067-8669-4B9F-9F48-6EA64D00EF00}" presName="iconBgRect" presStyleLbl="bgShp" presStyleIdx="1" presStyleCnt="4"/>
      <dgm:spPr/>
    </dgm:pt>
    <dgm:pt modelId="{FD68A44F-5CE3-408B-9790-B18C7EB75605}" type="pres">
      <dgm:prSet presAssocID="{E589D067-8669-4B9F-9F48-6EA64D00EF0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82C61EF-F1EC-4D86-9EC1-03326C8802F1}" type="pres">
      <dgm:prSet presAssocID="{E589D067-8669-4B9F-9F48-6EA64D00EF00}" presName="spaceRect" presStyleCnt="0"/>
      <dgm:spPr/>
    </dgm:pt>
    <dgm:pt modelId="{9A10E458-1F56-4C1C-81E2-58AD88575E04}" type="pres">
      <dgm:prSet presAssocID="{E589D067-8669-4B9F-9F48-6EA64D00EF00}" presName="textRect" presStyleLbl="revTx" presStyleIdx="1" presStyleCnt="4">
        <dgm:presLayoutVars>
          <dgm:chMax val="1"/>
          <dgm:chPref val="1"/>
        </dgm:presLayoutVars>
      </dgm:prSet>
      <dgm:spPr/>
    </dgm:pt>
    <dgm:pt modelId="{BA7F6589-9282-4933-9763-15D82EA5F58C}" type="pres">
      <dgm:prSet presAssocID="{5E7FCCF7-582F-413F-9751-43C5D213912A}" presName="sibTrans" presStyleCnt="0"/>
      <dgm:spPr/>
    </dgm:pt>
    <dgm:pt modelId="{CCE650F5-EC36-49F5-8E6A-80652F63BBC9}" type="pres">
      <dgm:prSet presAssocID="{4751BB26-161A-4CE6-8640-1F30F7BC7522}" presName="compNode" presStyleCnt="0"/>
      <dgm:spPr/>
    </dgm:pt>
    <dgm:pt modelId="{16003D4C-69DE-46A0-AE3B-41F23462C410}" type="pres">
      <dgm:prSet presAssocID="{4751BB26-161A-4CE6-8640-1F30F7BC7522}" presName="iconBgRect" presStyleLbl="bgShp" presStyleIdx="2" presStyleCnt="4"/>
      <dgm:spPr/>
    </dgm:pt>
    <dgm:pt modelId="{69DDE7B8-5AE0-4AA9-A67B-3944CB664A8E}" type="pres">
      <dgm:prSet presAssocID="{4751BB26-161A-4CE6-8640-1F30F7BC752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 Face Outline"/>
        </a:ext>
      </dgm:extLst>
    </dgm:pt>
    <dgm:pt modelId="{32650228-174A-4764-A30C-3E57207DC15A}" type="pres">
      <dgm:prSet presAssocID="{4751BB26-161A-4CE6-8640-1F30F7BC7522}" presName="spaceRect" presStyleCnt="0"/>
      <dgm:spPr/>
    </dgm:pt>
    <dgm:pt modelId="{F90FAF27-BBA7-48BC-9E49-B8BECE564F83}" type="pres">
      <dgm:prSet presAssocID="{4751BB26-161A-4CE6-8640-1F30F7BC7522}" presName="textRect" presStyleLbl="revTx" presStyleIdx="2" presStyleCnt="4">
        <dgm:presLayoutVars>
          <dgm:chMax val="1"/>
          <dgm:chPref val="1"/>
        </dgm:presLayoutVars>
      </dgm:prSet>
      <dgm:spPr/>
    </dgm:pt>
    <dgm:pt modelId="{D8B2B101-5E7C-4C78-9B52-0AD20B4FED8F}" type="pres">
      <dgm:prSet presAssocID="{ADE54F7F-9B64-450F-871E-A91562F35A6F}" presName="sibTrans" presStyleCnt="0"/>
      <dgm:spPr/>
    </dgm:pt>
    <dgm:pt modelId="{099E1E21-9A9F-43CD-B3BC-17489EFCD5C5}" type="pres">
      <dgm:prSet presAssocID="{DC966A8A-7970-4EEC-80CC-A6543E6FFFAD}" presName="compNode" presStyleCnt="0"/>
      <dgm:spPr/>
    </dgm:pt>
    <dgm:pt modelId="{0E415A35-0473-4FB3-BD19-004B40C5E276}" type="pres">
      <dgm:prSet presAssocID="{DC966A8A-7970-4EEC-80CC-A6543E6FFFAD}" presName="iconBgRect" presStyleLbl="bgShp" presStyleIdx="3" presStyleCnt="4"/>
      <dgm:spPr/>
    </dgm:pt>
    <dgm:pt modelId="{D4590948-B381-4414-9F6C-871145DBF255}" type="pres">
      <dgm:prSet presAssocID="{DC966A8A-7970-4EEC-80CC-A6543E6FFFA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eiver"/>
        </a:ext>
      </dgm:extLst>
    </dgm:pt>
    <dgm:pt modelId="{D265EA65-4587-4369-A7E0-AC8AADE3953D}" type="pres">
      <dgm:prSet presAssocID="{DC966A8A-7970-4EEC-80CC-A6543E6FFFAD}" presName="spaceRect" presStyleCnt="0"/>
      <dgm:spPr/>
    </dgm:pt>
    <dgm:pt modelId="{A88F4281-E2B1-43C7-AD1B-C2181778409D}" type="pres">
      <dgm:prSet presAssocID="{DC966A8A-7970-4EEC-80CC-A6543E6FFFAD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B298119-C42F-4973-88E2-6F55CAD79875}" srcId="{41F11EEC-ACDB-455A-8F26-1E2102A02DF7}" destId="{E589D067-8669-4B9F-9F48-6EA64D00EF00}" srcOrd="1" destOrd="0" parTransId="{CD5C00A3-6A9A-40D2-B939-3289EFCBE18E}" sibTransId="{5E7FCCF7-582F-413F-9751-43C5D213912A}"/>
    <dgm:cxn modelId="{8CB8F660-50F3-4BC4-A678-2EBAB00FC4DA}" srcId="{41F11EEC-ACDB-455A-8F26-1E2102A02DF7}" destId="{DC966A8A-7970-4EEC-80CC-A6543E6FFFAD}" srcOrd="3" destOrd="0" parTransId="{5FD3C531-D169-41C2-B3C8-ACCF3B98C4D1}" sibTransId="{5CF28B80-9D6A-45D1-9581-76B2C3A5E3DD}"/>
    <dgm:cxn modelId="{CC1F456A-F063-4186-A5C1-0AF949F179D9}" srcId="{41F11EEC-ACDB-455A-8F26-1E2102A02DF7}" destId="{4751BB26-161A-4CE6-8640-1F30F7BC7522}" srcOrd="2" destOrd="0" parTransId="{33D98F07-5F54-4819-9817-AB6E52D17F53}" sibTransId="{ADE54F7F-9B64-450F-871E-A91562F35A6F}"/>
    <dgm:cxn modelId="{C5D3F84C-9B3E-4BB2-91FB-EB9C928105EF}" type="presOf" srcId="{4751BB26-161A-4CE6-8640-1F30F7BC7522}" destId="{F90FAF27-BBA7-48BC-9E49-B8BECE564F83}" srcOrd="0" destOrd="0" presId="urn:microsoft.com/office/officeart/2018/5/layout/IconCircleLabelList"/>
    <dgm:cxn modelId="{80AC0A7D-4F07-44CC-96DA-32D32BEF228C}" type="presOf" srcId="{AE01CFA6-BC5F-42E4-A3FD-775F1453BD05}" destId="{9654BF81-A9DD-4688-97D8-78F34C861815}" srcOrd="0" destOrd="0" presId="urn:microsoft.com/office/officeart/2018/5/layout/IconCircleLabelList"/>
    <dgm:cxn modelId="{A7D59088-6354-40E8-9B07-6FE3FED860A4}" srcId="{41F11EEC-ACDB-455A-8F26-1E2102A02DF7}" destId="{AE01CFA6-BC5F-42E4-A3FD-775F1453BD05}" srcOrd="0" destOrd="0" parTransId="{ACA3790E-C686-4328-A735-16078ED3F72D}" sibTransId="{A1399468-F9B3-49AE-8870-8418A91EA99C}"/>
    <dgm:cxn modelId="{8D636397-FA77-44FC-827A-20F93CF0A143}" type="presOf" srcId="{DC966A8A-7970-4EEC-80CC-A6543E6FFFAD}" destId="{A88F4281-E2B1-43C7-AD1B-C2181778409D}" srcOrd="0" destOrd="0" presId="urn:microsoft.com/office/officeart/2018/5/layout/IconCircleLabelList"/>
    <dgm:cxn modelId="{94922B98-59AD-4CFC-9F23-45A054437B6C}" type="presOf" srcId="{41F11EEC-ACDB-455A-8F26-1E2102A02DF7}" destId="{AADED937-6B11-4688-8FDD-46322DACB7E3}" srcOrd="0" destOrd="0" presId="urn:microsoft.com/office/officeart/2018/5/layout/IconCircleLabelList"/>
    <dgm:cxn modelId="{FB0CBAE6-3767-43FA-B7BE-B6726263CC5B}" type="presOf" srcId="{E589D067-8669-4B9F-9F48-6EA64D00EF00}" destId="{9A10E458-1F56-4C1C-81E2-58AD88575E04}" srcOrd="0" destOrd="0" presId="urn:microsoft.com/office/officeart/2018/5/layout/IconCircleLabelList"/>
    <dgm:cxn modelId="{A7390EF3-699B-4FBB-9D52-43C8E5CD867C}" type="presParOf" srcId="{AADED937-6B11-4688-8FDD-46322DACB7E3}" destId="{C6A9A6AA-92A8-4E78-8DB5-A868D112BF06}" srcOrd="0" destOrd="0" presId="urn:microsoft.com/office/officeart/2018/5/layout/IconCircleLabelList"/>
    <dgm:cxn modelId="{6BDCA1CE-4D16-4A83-97AE-4A8F7BAB6544}" type="presParOf" srcId="{C6A9A6AA-92A8-4E78-8DB5-A868D112BF06}" destId="{5CBA7064-64B0-4A2D-AE9E-FE5729FD1B4B}" srcOrd="0" destOrd="0" presId="urn:microsoft.com/office/officeart/2018/5/layout/IconCircleLabelList"/>
    <dgm:cxn modelId="{3E3A3D08-ED97-474B-A8B7-1C8341BC30A2}" type="presParOf" srcId="{C6A9A6AA-92A8-4E78-8DB5-A868D112BF06}" destId="{7490BBC6-6E65-4BF0-9711-96CCFA29574E}" srcOrd="1" destOrd="0" presId="urn:microsoft.com/office/officeart/2018/5/layout/IconCircleLabelList"/>
    <dgm:cxn modelId="{A819EAA7-68A5-45DC-9A93-3A5591AFD93C}" type="presParOf" srcId="{C6A9A6AA-92A8-4E78-8DB5-A868D112BF06}" destId="{E77D317C-52F1-42E5-853F-70F50C7D1146}" srcOrd="2" destOrd="0" presId="urn:microsoft.com/office/officeart/2018/5/layout/IconCircleLabelList"/>
    <dgm:cxn modelId="{E105F28E-2732-4420-80CE-A6DD0CF7B694}" type="presParOf" srcId="{C6A9A6AA-92A8-4E78-8DB5-A868D112BF06}" destId="{9654BF81-A9DD-4688-97D8-78F34C861815}" srcOrd="3" destOrd="0" presId="urn:microsoft.com/office/officeart/2018/5/layout/IconCircleLabelList"/>
    <dgm:cxn modelId="{5457523E-8FF7-43B6-9DE0-6E526C6243FD}" type="presParOf" srcId="{AADED937-6B11-4688-8FDD-46322DACB7E3}" destId="{4C6C6578-65E3-4BFD-93C4-C8B5BF6B88E1}" srcOrd="1" destOrd="0" presId="urn:microsoft.com/office/officeart/2018/5/layout/IconCircleLabelList"/>
    <dgm:cxn modelId="{CF86F43B-6A97-4504-A112-9A4075944991}" type="presParOf" srcId="{AADED937-6B11-4688-8FDD-46322DACB7E3}" destId="{827A2921-B3FE-4C94-9496-0FBC67CE7B7E}" srcOrd="2" destOrd="0" presId="urn:microsoft.com/office/officeart/2018/5/layout/IconCircleLabelList"/>
    <dgm:cxn modelId="{DF82D948-41ED-4D09-94F9-0108D17CFB66}" type="presParOf" srcId="{827A2921-B3FE-4C94-9496-0FBC67CE7B7E}" destId="{71ACE846-A18F-4215-A5B6-BAE15E75D4D5}" srcOrd="0" destOrd="0" presId="urn:microsoft.com/office/officeart/2018/5/layout/IconCircleLabelList"/>
    <dgm:cxn modelId="{D704FA7B-D175-4BC4-9649-0DD263136AB8}" type="presParOf" srcId="{827A2921-B3FE-4C94-9496-0FBC67CE7B7E}" destId="{FD68A44F-5CE3-408B-9790-B18C7EB75605}" srcOrd="1" destOrd="0" presId="urn:microsoft.com/office/officeart/2018/5/layout/IconCircleLabelList"/>
    <dgm:cxn modelId="{5E844336-53F8-4E6E-85A0-D32598667BE5}" type="presParOf" srcId="{827A2921-B3FE-4C94-9496-0FBC67CE7B7E}" destId="{D82C61EF-F1EC-4D86-9EC1-03326C8802F1}" srcOrd="2" destOrd="0" presId="urn:microsoft.com/office/officeart/2018/5/layout/IconCircleLabelList"/>
    <dgm:cxn modelId="{D7C55E44-F681-4402-BF8B-CED856FD75DA}" type="presParOf" srcId="{827A2921-B3FE-4C94-9496-0FBC67CE7B7E}" destId="{9A10E458-1F56-4C1C-81E2-58AD88575E04}" srcOrd="3" destOrd="0" presId="urn:microsoft.com/office/officeart/2018/5/layout/IconCircleLabelList"/>
    <dgm:cxn modelId="{F6E0E6C7-A034-4564-8B3B-D44B9602DB52}" type="presParOf" srcId="{AADED937-6B11-4688-8FDD-46322DACB7E3}" destId="{BA7F6589-9282-4933-9763-15D82EA5F58C}" srcOrd="3" destOrd="0" presId="urn:microsoft.com/office/officeart/2018/5/layout/IconCircleLabelList"/>
    <dgm:cxn modelId="{D84E040B-4DF2-4D1B-B8D3-53D9ADEE86E3}" type="presParOf" srcId="{AADED937-6B11-4688-8FDD-46322DACB7E3}" destId="{CCE650F5-EC36-49F5-8E6A-80652F63BBC9}" srcOrd="4" destOrd="0" presId="urn:microsoft.com/office/officeart/2018/5/layout/IconCircleLabelList"/>
    <dgm:cxn modelId="{237CDA0E-69AB-4C8E-9F35-0BE3DB27F8DC}" type="presParOf" srcId="{CCE650F5-EC36-49F5-8E6A-80652F63BBC9}" destId="{16003D4C-69DE-46A0-AE3B-41F23462C410}" srcOrd="0" destOrd="0" presId="urn:microsoft.com/office/officeart/2018/5/layout/IconCircleLabelList"/>
    <dgm:cxn modelId="{F62634D9-7D58-40A0-A1EE-AD07CD0F0747}" type="presParOf" srcId="{CCE650F5-EC36-49F5-8E6A-80652F63BBC9}" destId="{69DDE7B8-5AE0-4AA9-A67B-3944CB664A8E}" srcOrd="1" destOrd="0" presId="urn:microsoft.com/office/officeart/2018/5/layout/IconCircleLabelList"/>
    <dgm:cxn modelId="{D7D29DB7-8A71-46CF-ABCF-193A1B22F75A}" type="presParOf" srcId="{CCE650F5-EC36-49F5-8E6A-80652F63BBC9}" destId="{32650228-174A-4764-A30C-3E57207DC15A}" srcOrd="2" destOrd="0" presId="urn:microsoft.com/office/officeart/2018/5/layout/IconCircleLabelList"/>
    <dgm:cxn modelId="{5FFD228C-2181-4D8D-9DB2-0B4EFF0F14C0}" type="presParOf" srcId="{CCE650F5-EC36-49F5-8E6A-80652F63BBC9}" destId="{F90FAF27-BBA7-48BC-9E49-B8BECE564F83}" srcOrd="3" destOrd="0" presId="urn:microsoft.com/office/officeart/2018/5/layout/IconCircleLabelList"/>
    <dgm:cxn modelId="{5E757E1E-759A-419D-8184-96E8939D99C4}" type="presParOf" srcId="{AADED937-6B11-4688-8FDD-46322DACB7E3}" destId="{D8B2B101-5E7C-4C78-9B52-0AD20B4FED8F}" srcOrd="5" destOrd="0" presId="urn:microsoft.com/office/officeart/2018/5/layout/IconCircleLabelList"/>
    <dgm:cxn modelId="{4B24092D-702D-46DD-B363-C621CD208FB8}" type="presParOf" srcId="{AADED937-6B11-4688-8FDD-46322DACB7E3}" destId="{099E1E21-9A9F-43CD-B3BC-17489EFCD5C5}" srcOrd="6" destOrd="0" presId="urn:microsoft.com/office/officeart/2018/5/layout/IconCircleLabelList"/>
    <dgm:cxn modelId="{CB036126-48ED-4D7A-B5E1-D93766C29F80}" type="presParOf" srcId="{099E1E21-9A9F-43CD-B3BC-17489EFCD5C5}" destId="{0E415A35-0473-4FB3-BD19-004B40C5E276}" srcOrd="0" destOrd="0" presId="urn:microsoft.com/office/officeart/2018/5/layout/IconCircleLabelList"/>
    <dgm:cxn modelId="{DCE51B40-422D-4A93-8D0F-BD3F2A9E8ABC}" type="presParOf" srcId="{099E1E21-9A9F-43CD-B3BC-17489EFCD5C5}" destId="{D4590948-B381-4414-9F6C-871145DBF255}" srcOrd="1" destOrd="0" presId="urn:microsoft.com/office/officeart/2018/5/layout/IconCircleLabelList"/>
    <dgm:cxn modelId="{67116420-9F34-4092-A520-9657C1656B0C}" type="presParOf" srcId="{099E1E21-9A9F-43CD-B3BC-17489EFCD5C5}" destId="{D265EA65-4587-4369-A7E0-AC8AADE3953D}" srcOrd="2" destOrd="0" presId="urn:microsoft.com/office/officeart/2018/5/layout/IconCircleLabelList"/>
    <dgm:cxn modelId="{AD4E8693-5858-42BF-B8C0-74A2C19BBF82}" type="presParOf" srcId="{099E1E21-9A9F-43CD-B3BC-17489EFCD5C5}" destId="{A88F4281-E2B1-43C7-AD1B-C2181778409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A30F0C6-A3DF-49AD-8986-CF03A4338E2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D5814BC5-BD7C-44BB-92B2-32472234D918}">
      <dgm:prSet/>
      <dgm:spPr/>
      <dgm:t>
        <a:bodyPr/>
        <a:lstStyle/>
        <a:p>
          <a:r>
            <a:rPr lang="en-US" b="0" i="0" dirty="0"/>
            <a:t>Password sharing? </a:t>
          </a:r>
          <a:endParaRPr lang="en-US" dirty="0"/>
        </a:p>
      </dgm:t>
    </dgm:pt>
    <dgm:pt modelId="{B0703898-DB1F-45A0-AC2A-98882D67DD6B}" type="parTrans" cxnId="{E59E8357-7310-4404-AE35-81FB59478E1E}">
      <dgm:prSet/>
      <dgm:spPr/>
      <dgm:t>
        <a:bodyPr/>
        <a:lstStyle/>
        <a:p>
          <a:endParaRPr lang="en-US"/>
        </a:p>
      </dgm:t>
    </dgm:pt>
    <dgm:pt modelId="{68FF8391-220A-46EA-AE84-4B68A493A4DF}" type="sibTrans" cxnId="{E59E8357-7310-4404-AE35-81FB59478E1E}">
      <dgm:prSet/>
      <dgm:spPr/>
      <dgm:t>
        <a:bodyPr/>
        <a:lstStyle/>
        <a:p>
          <a:endParaRPr lang="en-US"/>
        </a:p>
      </dgm:t>
    </dgm:pt>
    <dgm:pt modelId="{0F242536-EB77-4AFD-A615-5652FC5B6B71}">
      <dgm:prSet/>
      <dgm:spPr/>
      <dgm:t>
        <a:bodyPr/>
        <a:lstStyle/>
        <a:p>
          <a:r>
            <a:rPr lang="en-US" b="0" i="0" dirty="0"/>
            <a:t>Ask before posting photos? </a:t>
          </a:r>
          <a:endParaRPr lang="en-US" dirty="0"/>
        </a:p>
      </dgm:t>
    </dgm:pt>
    <dgm:pt modelId="{BD44C25D-DBEA-444B-AE87-A259BDDAC5CC}" type="parTrans" cxnId="{868BE7C5-A40B-457A-8ACE-847F59D81A84}">
      <dgm:prSet/>
      <dgm:spPr/>
      <dgm:t>
        <a:bodyPr/>
        <a:lstStyle/>
        <a:p>
          <a:endParaRPr lang="en-US"/>
        </a:p>
      </dgm:t>
    </dgm:pt>
    <dgm:pt modelId="{E12BD920-61E8-4EEC-9446-35FF37AFB506}" type="sibTrans" cxnId="{868BE7C5-A40B-457A-8ACE-847F59D81A84}">
      <dgm:prSet/>
      <dgm:spPr/>
      <dgm:t>
        <a:bodyPr/>
        <a:lstStyle/>
        <a:p>
          <a:endParaRPr lang="en-US"/>
        </a:p>
      </dgm:t>
    </dgm:pt>
    <dgm:pt modelId="{7B0BEF6C-F605-4AA8-AE52-2A85F8F24A3B}">
      <dgm:prSet/>
      <dgm:spPr/>
      <dgm:t>
        <a:bodyPr/>
        <a:lstStyle/>
        <a:p>
          <a:r>
            <a:rPr lang="en-US" b="0" i="0" dirty="0"/>
            <a:t>Join in mean messages? </a:t>
          </a:r>
          <a:endParaRPr lang="en-US" dirty="0"/>
        </a:p>
      </dgm:t>
    </dgm:pt>
    <dgm:pt modelId="{084D893A-F9AD-49B6-84AE-6825BB7878C6}" type="parTrans" cxnId="{BA828433-9F99-474E-81B0-256B15DEC911}">
      <dgm:prSet/>
      <dgm:spPr/>
      <dgm:t>
        <a:bodyPr/>
        <a:lstStyle/>
        <a:p>
          <a:endParaRPr lang="en-US"/>
        </a:p>
      </dgm:t>
    </dgm:pt>
    <dgm:pt modelId="{93E419D8-DD32-49FE-BEF3-25AB9F0C44C2}" type="sibTrans" cxnId="{BA828433-9F99-474E-81B0-256B15DEC911}">
      <dgm:prSet/>
      <dgm:spPr/>
      <dgm:t>
        <a:bodyPr/>
        <a:lstStyle/>
        <a:p>
          <a:endParaRPr lang="en-US"/>
        </a:p>
      </dgm:t>
    </dgm:pt>
    <dgm:pt modelId="{F487A7CD-D274-44E5-AC6C-261DB9A23105}">
      <dgm:prSet/>
      <dgm:spPr/>
      <dgm:t>
        <a:bodyPr/>
        <a:lstStyle/>
        <a:p>
          <a:r>
            <a:rPr lang="en-US" b="0" i="0" dirty="0"/>
            <a:t>Tell an adult if worried? </a:t>
          </a:r>
          <a:endParaRPr lang="en-US" dirty="0"/>
        </a:p>
      </dgm:t>
    </dgm:pt>
    <dgm:pt modelId="{CFC156F5-FB3F-47EE-AF15-8AF5328F1AB2}" type="parTrans" cxnId="{A97010CB-E1CE-497E-B456-33A3640BFE24}">
      <dgm:prSet/>
      <dgm:spPr/>
      <dgm:t>
        <a:bodyPr/>
        <a:lstStyle/>
        <a:p>
          <a:endParaRPr lang="en-US"/>
        </a:p>
      </dgm:t>
    </dgm:pt>
    <dgm:pt modelId="{D6C1E99C-EDB4-431B-9034-AE44E7AE442A}" type="sibTrans" cxnId="{A97010CB-E1CE-497E-B456-33A3640BFE24}">
      <dgm:prSet/>
      <dgm:spPr/>
      <dgm:t>
        <a:bodyPr/>
        <a:lstStyle/>
        <a:p>
          <a:endParaRPr lang="en-US"/>
        </a:p>
      </dgm:t>
    </dgm:pt>
    <dgm:pt modelId="{F05EC285-8035-42B9-BF25-7E1107D1BBDC}" type="pres">
      <dgm:prSet presAssocID="{EA30F0C6-A3DF-49AD-8986-CF03A4338E21}" presName="root" presStyleCnt="0">
        <dgm:presLayoutVars>
          <dgm:dir/>
          <dgm:resizeHandles val="exact"/>
        </dgm:presLayoutVars>
      </dgm:prSet>
      <dgm:spPr/>
    </dgm:pt>
    <dgm:pt modelId="{6B11D996-1163-4E94-AC43-98BA0D5D7AA9}" type="pres">
      <dgm:prSet presAssocID="{D5814BC5-BD7C-44BB-92B2-32472234D918}" presName="compNode" presStyleCnt="0"/>
      <dgm:spPr/>
    </dgm:pt>
    <dgm:pt modelId="{573076B2-1F16-4C0C-9D1E-E2973460DD8D}" type="pres">
      <dgm:prSet presAssocID="{D5814BC5-BD7C-44BB-92B2-32472234D918}" presName="bgRect" presStyleLbl="bgShp" presStyleIdx="0" presStyleCnt="4"/>
      <dgm:spPr/>
    </dgm:pt>
    <dgm:pt modelId="{1C179471-EBCF-4879-AA87-0C1889975736}" type="pres">
      <dgm:prSet presAssocID="{D5814BC5-BD7C-44BB-92B2-32472234D91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DD352C8D-6D44-4B79-99A4-4A9F5F7896DE}" type="pres">
      <dgm:prSet presAssocID="{D5814BC5-BD7C-44BB-92B2-32472234D918}" presName="spaceRect" presStyleCnt="0"/>
      <dgm:spPr/>
    </dgm:pt>
    <dgm:pt modelId="{28E65970-7700-4EC6-A420-6F5D8C4A9281}" type="pres">
      <dgm:prSet presAssocID="{D5814BC5-BD7C-44BB-92B2-32472234D918}" presName="parTx" presStyleLbl="revTx" presStyleIdx="0" presStyleCnt="4">
        <dgm:presLayoutVars>
          <dgm:chMax val="0"/>
          <dgm:chPref val="0"/>
        </dgm:presLayoutVars>
      </dgm:prSet>
      <dgm:spPr/>
    </dgm:pt>
    <dgm:pt modelId="{834B1806-4F44-43CA-AB20-150319CF272D}" type="pres">
      <dgm:prSet presAssocID="{68FF8391-220A-46EA-AE84-4B68A493A4DF}" presName="sibTrans" presStyleCnt="0"/>
      <dgm:spPr/>
    </dgm:pt>
    <dgm:pt modelId="{EFD9000E-AB4D-482A-8445-365203ADDFDD}" type="pres">
      <dgm:prSet presAssocID="{0F242536-EB77-4AFD-A615-5652FC5B6B71}" presName="compNode" presStyleCnt="0"/>
      <dgm:spPr/>
    </dgm:pt>
    <dgm:pt modelId="{476264FB-9886-4D69-83A4-C8EA81B65B6D}" type="pres">
      <dgm:prSet presAssocID="{0F242536-EB77-4AFD-A615-5652FC5B6B71}" presName="bgRect" presStyleLbl="bgShp" presStyleIdx="1" presStyleCnt="4"/>
      <dgm:spPr/>
    </dgm:pt>
    <dgm:pt modelId="{A550208B-C4BF-436A-8B0D-49F6EA0798F1}" type="pres">
      <dgm:prSet presAssocID="{0F242536-EB77-4AFD-A615-5652FC5B6B7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mera"/>
        </a:ext>
      </dgm:extLst>
    </dgm:pt>
    <dgm:pt modelId="{A5AA2389-0FF4-4B7E-99D9-02FF62873223}" type="pres">
      <dgm:prSet presAssocID="{0F242536-EB77-4AFD-A615-5652FC5B6B71}" presName="spaceRect" presStyleCnt="0"/>
      <dgm:spPr/>
    </dgm:pt>
    <dgm:pt modelId="{DBB4B5BE-B5D4-4C2F-AD6A-DCFCF92F56CC}" type="pres">
      <dgm:prSet presAssocID="{0F242536-EB77-4AFD-A615-5652FC5B6B71}" presName="parTx" presStyleLbl="revTx" presStyleIdx="1" presStyleCnt="4">
        <dgm:presLayoutVars>
          <dgm:chMax val="0"/>
          <dgm:chPref val="0"/>
        </dgm:presLayoutVars>
      </dgm:prSet>
      <dgm:spPr/>
    </dgm:pt>
    <dgm:pt modelId="{1A48FCD5-CB19-41A9-AD21-4311DEEB32D5}" type="pres">
      <dgm:prSet presAssocID="{E12BD920-61E8-4EEC-9446-35FF37AFB506}" presName="sibTrans" presStyleCnt="0"/>
      <dgm:spPr/>
    </dgm:pt>
    <dgm:pt modelId="{B2304F3B-5173-4ABA-A45C-81B1CAAA4187}" type="pres">
      <dgm:prSet presAssocID="{7B0BEF6C-F605-4AA8-AE52-2A85F8F24A3B}" presName="compNode" presStyleCnt="0"/>
      <dgm:spPr/>
    </dgm:pt>
    <dgm:pt modelId="{938BDE1C-1AE0-4343-AF53-AEBC2BAFAF04}" type="pres">
      <dgm:prSet presAssocID="{7B0BEF6C-F605-4AA8-AE52-2A85F8F24A3B}" presName="bgRect" presStyleLbl="bgShp" presStyleIdx="2" presStyleCnt="4"/>
      <dgm:spPr/>
    </dgm:pt>
    <dgm:pt modelId="{E7D3F8B9-E206-4182-A145-2623FCE4DEB9}" type="pres">
      <dgm:prSet presAssocID="{7B0BEF6C-F605-4AA8-AE52-2A85F8F24A3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A4D04F7F-3EA6-4E7A-A824-54EABDE09364}" type="pres">
      <dgm:prSet presAssocID="{7B0BEF6C-F605-4AA8-AE52-2A85F8F24A3B}" presName="spaceRect" presStyleCnt="0"/>
      <dgm:spPr/>
    </dgm:pt>
    <dgm:pt modelId="{39F143C2-D72B-4ABC-9FCF-FC0FD839A89F}" type="pres">
      <dgm:prSet presAssocID="{7B0BEF6C-F605-4AA8-AE52-2A85F8F24A3B}" presName="parTx" presStyleLbl="revTx" presStyleIdx="2" presStyleCnt="4">
        <dgm:presLayoutVars>
          <dgm:chMax val="0"/>
          <dgm:chPref val="0"/>
        </dgm:presLayoutVars>
      </dgm:prSet>
      <dgm:spPr/>
    </dgm:pt>
    <dgm:pt modelId="{56F17E58-615B-4910-B9DD-7958A71F6472}" type="pres">
      <dgm:prSet presAssocID="{93E419D8-DD32-49FE-BEF3-25AB9F0C44C2}" presName="sibTrans" presStyleCnt="0"/>
      <dgm:spPr/>
    </dgm:pt>
    <dgm:pt modelId="{C5883787-6DD1-48FD-8004-78465D6EFB38}" type="pres">
      <dgm:prSet presAssocID="{F487A7CD-D274-44E5-AC6C-261DB9A23105}" presName="compNode" presStyleCnt="0"/>
      <dgm:spPr/>
    </dgm:pt>
    <dgm:pt modelId="{5CF02A4F-9F8D-489C-BA05-1FAB4ACA23E7}" type="pres">
      <dgm:prSet presAssocID="{F487A7CD-D274-44E5-AC6C-261DB9A23105}" presName="bgRect" presStyleLbl="bgShp" presStyleIdx="3" presStyleCnt="4"/>
      <dgm:spPr/>
    </dgm:pt>
    <dgm:pt modelId="{A4CBA8F1-7408-41D9-AAEB-AC44B35CD10D}" type="pres">
      <dgm:prSet presAssocID="{F487A7CD-D274-44E5-AC6C-261DB9A2310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D7AF5563-5F7D-4682-9EB1-31C0A32BCC07}" type="pres">
      <dgm:prSet presAssocID="{F487A7CD-D274-44E5-AC6C-261DB9A23105}" presName="spaceRect" presStyleCnt="0"/>
      <dgm:spPr/>
    </dgm:pt>
    <dgm:pt modelId="{D0CDE80A-1E37-4A10-B4A6-F2E2FD55F020}" type="pres">
      <dgm:prSet presAssocID="{F487A7CD-D274-44E5-AC6C-261DB9A2310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9ACDD03-4A51-458A-9FDC-1784B46DA1D3}" type="presOf" srcId="{F487A7CD-D274-44E5-AC6C-261DB9A23105}" destId="{D0CDE80A-1E37-4A10-B4A6-F2E2FD55F020}" srcOrd="0" destOrd="0" presId="urn:microsoft.com/office/officeart/2018/2/layout/IconVerticalSolidList"/>
    <dgm:cxn modelId="{90EAD01E-14F6-4168-B598-1935C80F99B7}" type="presOf" srcId="{7B0BEF6C-F605-4AA8-AE52-2A85F8F24A3B}" destId="{39F143C2-D72B-4ABC-9FCF-FC0FD839A89F}" srcOrd="0" destOrd="0" presId="urn:microsoft.com/office/officeart/2018/2/layout/IconVerticalSolidList"/>
    <dgm:cxn modelId="{BA828433-9F99-474E-81B0-256B15DEC911}" srcId="{EA30F0C6-A3DF-49AD-8986-CF03A4338E21}" destId="{7B0BEF6C-F605-4AA8-AE52-2A85F8F24A3B}" srcOrd="2" destOrd="0" parTransId="{084D893A-F9AD-49B6-84AE-6825BB7878C6}" sibTransId="{93E419D8-DD32-49FE-BEF3-25AB9F0C44C2}"/>
    <dgm:cxn modelId="{BF7C7C47-98EF-47DB-BF0C-B1DA0CCB1A9F}" type="presOf" srcId="{0F242536-EB77-4AFD-A615-5652FC5B6B71}" destId="{DBB4B5BE-B5D4-4C2F-AD6A-DCFCF92F56CC}" srcOrd="0" destOrd="0" presId="urn:microsoft.com/office/officeart/2018/2/layout/IconVerticalSolidList"/>
    <dgm:cxn modelId="{E59E8357-7310-4404-AE35-81FB59478E1E}" srcId="{EA30F0C6-A3DF-49AD-8986-CF03A4338E21}" destId="{D5814BC5-BD7C-44BB-92B2-32472234D918}" srcOrd="0" destOrd="0" parTransId="{B0703898-DB1F-45A0-AC2A-98882D67DD6B}" sibTransId="{68FF8391-220A-46EA-AE84-4B68A493A4DF}"/>
    <dgm:cxn modelId="{EC1D0286-74EE-47DD-B8F1-B797CDF85338}" type="presOf" srcId="{D5814BC5-BD7C-44BB-92B2-32472234D918}" destId="{28E65970-7700-4EC6-A420-6F5D8C4A9281}" srcOrd="0" destOrd="0" presId="urn:microsoft.com/office/officeart/2018/2/layout/IconVerticalSolidList"/>
    <dgm:cxn modelId="{2504528B-D3D8-45D7-9C58-636B233CE774}" type="presOf" srcId="{EA30F0C6-A3DF-49AD-8986-CF03A4338E21}" destId="{F05EC285-8035-42B9-BF25-7E1107D1BBDC}" srcOrd="0" destOrd="0" presId="urn:microsoft.com/office/officeart/2018/2/layout/IconVerticalSolidList"/>
    <dgm:cxn modelId="{868BE7C5-A40B-457A-8ACE-847F59D81A84}" srcId="{EA30F0C6-A3DF-49AD-8986-CF03A4338E21}" destId="{0F242536-EB77-4AFD-A615-5652FC5B6B71}" srcOrd="1" destOrd="0" parTransId="{BD44C25D-DBEA-444B-AE87-A259BDDAC5CC}" sibTransId="{E12BD920-61E8-4EEC-9446-35FF37AFB506}"/>
    <dgm:cxn modelId="{A97010CB-E1CE-497E-B456-33A3640BFE24}" srcId="{EA30F0C6-A3DF-49AD-8986-CF03A4338E21}" destId="{F487A7CD-D274-44E5-AC6C-261DB9A23105}" srcOrd="3" destOrd="0" parTransId="{CFC156F5-FB3F-47EE-AF15-8AF5328F1AB2}" sibTransId="{D6C1E99C-EDB4-431B-9034-AE44E7AE442A}"/>
    <dgm:cxn modelId="{29F4E3D8-4619-4014-A993-79496D587CA7}" type="presParOf" srcId="{F05EC285-8035-42B9-BF25-7E1107D1BBDC}" destId="{6B11D996-1163-4E94-AC43-98BA0D5D7AA9}" srcOrd="0" destOrd="0" presId="urn:microsoft.com/office/officeart/2018/2/layout/IconVerticalSolidList"/>
    <dgm:cxn modelId="{E67E2FA8-E088-4286-A01D-8EC833384B35}" type="presParOf" srcId="{6B11D996-1163-4E94-AC43-98BA0D5D7AA9}" destId="{573076B2-1F16-4C0C-9D1E-E2973460DD8D}" srcOrd="0" destOrd="0" presId="urn:microsoft.com/office/officeart/2018/2/layout/IconVerticalSolidList"/>
    <dgm:cxn modelId="{00347388-1B57-4DC0-80EA-76A87EDE463A}" type="presParOf" srcId="{6B11D996-1163-4E94-AC43-98BA0D5D7AA9}" destId="{1C179471-EBCF-4879-AA87-0C1889975736}" srcOrd="1" destOrd="0" presId="urn:microsoft.com/office/officeart/2018/2/layout/IconVerticalSolidList"/>
    <dgm:cxn modelId="{40E74D93-2BA3-45CF-BBCC-5B0E7C83C0EB}" type="presParOf" srcId="{6B11D996-1163-4E94-AC43-98BA0D5D7AA9}" destId="{DD352C8D-6D44-4B79-99A4-4A9F5F7896DE}" srcOrd="2" destOrd="0" presId="urn:microsoft.com/office/officeart/2018/2/layout/IconVerticalSolidList"/>
    <dgm:cxn modelId="{B5253118-7120-4A7F-B2C2-2FC230FCB28F}" type="presParOf" srcId="{6B11D996-1163-4E94-AC43-98BA0D5D7AA9}" destId="{28E65970-7700-4EC6-A420-6F5D8C4A9281}" srcOrd="3" destOrd="0" presId="urn:microsoft.com/office/officeart/2018/2/layout/IconVerticalSolidList"/>
    <dgm:cxn modelId="{FA15F215-C5CF-4BFC-B953-534F60054E3F}" type="presParOf" srcId="{F05EC285-8035-42B9-BF25-7E1107D1BBDC}" destId="{834B1806-4F44-43CA-AB20-150319CF272D}" srcOrd="1" destOrd="0" presId="urn:microsoft.com/office/officeart/2018/2/layout/IconVerticalSolidList"/>
    <dgm:cxn modelId="{45D59E73-05CA-4C19-8C10-349E1E2FBC86}" type="presParOf" srcId="{F05EC285-8035-42B9-BF25-7E1107D1BBDC}" destId="{EFD9000E-AB4D-482A-8445-365203ADDFDD}" srcOrd="2" destOrd="0" presId="urn:microsoft.com/office/officeart/2018/2/layout/IconVerticalSolidList"/>
    <dgm:cxn modelId="{A75A7236-B30E-4148-81C4-58DA53E7673A}" type="presParOf" srcId="{EFD9000E-AB4D-482A-8445-365203ADDFDD}" destId="{476264FB-9886-4D69-83A4-C8EA81B65B6D}" srcOrd="0" destOrd="0" presId="urn:microsoft.com/office/officeart/2018/2/layout/IconVerticalSolidList"/>
    <dgm:cxn modelId="{03244E3E-1782-456F-A652-FC36C34193C7}" type="presParOf" srcId="{EFD9000E-AB4D-482A-8445-365203ADDFDD}" destId="{A550208B-C4BF-436A-8B0D-49F6EA0798F1}" srcOrd="1" destOrd="0" presId="urn:microsoft.com/office/officeart/2018/2/layout/IconVerticalSolidList"/>
    <dgm:cxn modelId="{5FAC8B83-1E47-49FF-B667-6207B1117741}" type="presParOf" srcId="{EFD9000E-AB4D-482A-8445-365203ADDFDD}" destId="{A5AA2389-0FF4-4B7E-99D9-02FF62873223}" srcOrd="2" destOrd="0" presId="urn:microsoft.com/office/officeart/2018/2/layout/IconVerticalSolidList"/>
    <dgm:cxn modelId="{2EC05222-D199-4F03-A92D-A610F26EC15B}" type="presParOf" srcId="{EFD9000E-AB4D-482A-8445-365203ADDFDD}" destId="{DBB4B5BE-B5D4-4C2F-AD6A-DCFCF92F56CC}" srcOrd="3" destOrd="0" presId="urn:microsoft.com/office/officeart/2018/2/layout/IconVerticalSolidList"/>
    <dgm:cxn modelId="{179D3CCE-D8A4-47C7-BD87-13AE16786A4E}" type="presParOf" srcId="{F05EC285-8035-42B9-BF25-7E1107D1BBDC}" destId="{1A48FCD5-CB19-41A9-AD21-4311DEEB32D5}" srcOrd="3" destOrd="0" presId="urn:microsoft.com/office/officeart/2018/2/layout/IconVerticalSolidList"/>
    <dgm:cxn modelId="{9625C611-0E56-46AF-B08C-ADA5F681FA81}" type="presParOf" srcId="{F05EC285-8035-42B9-BF25-7E1107D1BBDC}" destId="{B2304F3B-5173-4ABA-A45C-81B1CAAA4187}" srcOrd="4" destOrd="0" presId="urn:microsoft.com/office/officeart/2018/2/layout/IconVerticalSolidList"/>
    <dgm:cxn modelId="{0AE8A7AA-966F-40F1-B450-88D3FE085627}" type="presParOf" srcId="{B2304F3B-5173-4ABA-A45C-81B1CAAA4187}" destId="{938BDE1C-1AE0-4343-AF53-AEBC2BAFAF04}" srcOrd="0" destOrd="0" presId="urn:microsoft.com/office/officeart/2018/2/layout/IconVerticalSolidList"/>
    <dgm:cxn modelId="{D249A6E7-ADA2-450F-B77B-7A9BD51FBE20}" type="presParOf" srcId="{B2304F3B-5173-4ABA-A45C-81B1CAAA4187}" destId="{E7D3F8B9-E206-4182-A145-2623FCE4DEB9}" srcOrd="1" destOrd="0" presId="urn:microsoft.com/office/officeart/2018/2/layout/IconVerticalSolidList"/>
    <dgm:cxn modelId="{10964144-4094-4DF0-B4DF-4AAF6A97368D}" type="presParOf" srcId="{B2304F3B-5173-4ABA-A45C-81B1CAAA4187}" destId="{A4D04F7F-3EA6-4E7A-A824-54EABDE09364}" srcOrd="2" destOrd="0" presId="urn:microsoft.com/office/officeart/2018/2/layout/IconVerticalSolidList"/>
    <dgm:cxn modelId="{6FBEF6D5-CF55-4EC1-9DB3-EDF98A9F4FE9}" type="presParOf" srcId="{B2304F3B-5173-4ABA-A45C-81B1CAAA4187}" destId="{39F143C2-D72B-4ABC-9FCF-FC0FD839A89F}" srcOrd="3" destOrd="0" presId="urn:microsoft.com/office/officeart/2018/2/layout/IconVerticalSolidList"/>
    <dgm:cxn modelId="{3C6DC341-C799-491B-A154-C463BCB1F8B9}" type="presParOf" srcId="{F05EC285-8035-42B9-BF25-7E1107D1BBDC}" destId="{56F17E58-615B-4910-B9DD-7958A71F6472}" srcOrd="5" destOrd="0" presId="urn:microsoft.com/office/officeart/2018/2/layout/IconVerticalSolidList"/>
    <dgm:cxn modelId="{0B612981-0E26-4803-953F-0184D0F1DBD5}" type="presParOf" srcId="{F05EC285-8035-42B9-BF25-7E1107D1BBDC}" destId="{C5883787-6DD1-48FD-8004-78465D6EFB38}" srcOrd="6" destOrd="0" presId="urn:microsoft.com/office/officeart/2018/2/layout/IconVerticalSolidList"/>
    <dgm:cxn modelId="{45ABBA8D-6C93-4CFF-9139-D9EEEA0FEA01}" type="presParOf" srcId="{C5883787-6DD1-48FD-8004-78465D6EFB38}" destId="{5CF02A4F-9F8D-489C-BA05-1FAB4ACA23E7}" srcOrd="0" destOrd="0" presId="urn:microsoft.com/office/officeart/2018/2/layout/IconVerticalSolidList"/>
    <dgm:cxn modelId="{04FF4333-3BFE-4A07-98F9-692A652D9E81}" type="presParOf" srcId="{C5883787-6DD1-48FD-8004-78465D6EFB38}" destId="{A4CBA8F1-7408-41D9-AAEB-AC44B35CD10D}" srcOrd="1" destOrd="0" presId="urn:microsoft.com/office/officeart/2018/2/layout/IconVerticalSolidList"/>
    <dgm:cxn modelId="{FEC64DCC-3B2B-44DC-93F5-12CC8E575C21}" type="presParOf" srcId="{C5883787-6DD1-48FD-8004-78465D6EFB38}" destId="{D7AF5563-5F7D-4682-9EB1-31C0A32BCC07}" srcOrd="2" destOrd="0" presId="urn:microsoft.com/office/officeart/2018/2/layout/IconVerticalSolidList"/>
    <dgm:cxn modelId="{407246DA-9C6E-4B48-BB38-21C561CA297F}" type="presParOf" srcId="{C5883787-6DD1-48FD-8004-78465D6EFB38}" destId="{D0CDE80A-1E37-4A10-B4A6-F2E2FD55F02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A30F0C6-A3DF-49AD-8986-CF03A4338E2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D5814BC5-BD7C-44BB-92B2-32472234D918}">
      <dgm:prSet/>
      <dgm:spPr/>
      <dgm:t>
        <a:bodyPr/>
        <a:lstStyle/>
        <a:p>
          <a:r>
            <a:rPr lang="en-US" b="0" i="0" dirty="0"/>
            <a:t>Password sharing? </a:t>
          </a:r>
          <a:r>
            <a:rPr lang="en-US" b="0" i="0"/>
            <a:t>❌</a:t>
          </a:r>
          <a:endParaRPr lang="en-US" dirty="0"/>
        </a:p>
      </dgm:t>
    </dgm:pt>
    <dgm:pt modelId="{B0703898-DB1F-45A0-AC2A-98882D67DD6B}" type="parTrans" cxnId="{E59E8357-7310-4404-AE35-81FB59478E1E}">
      <dgm:prSet/>
      <dgm:spPr/>
      <dgm:t>
        <a:bodyPr/>
        <a:lstStyle/>
        <a:p>
          <a:endParaRPr lang="en-US"/>
        </a:p>
      </dgm:t>
    </dgm:pt>
    <dgm:pt modelId="{68FF8391-220A-46EA-AE84-4B68A493A4DF}" type="sibTrans" cxnId="{E59E8357-7310-4404-AE35-81FB59478E1E}">
      <dgm:prSet/>
      <dgm:spPr/>
      <dgm:t>
        <a:bodyPr/>
        <a:lstStyle/>
        <a:p>
          <a:endParaRPr lang="en-US"/>
        </a:p>
      </dgm:t>
    </dgm:pt>
    <dgm:pt modelId="{0F242536-EB77-4AFD-A615-5652FC5B6B71}">
      <dgm:prSet/>
      <dgm:spPr/>
      <dgm:t>
        <a:bodyPr/>
        <a:lstStyle/>
        <a:p>
          <a:r>
            <a:rPr lang="en-US" b="0" i="0" dirty="0"/>
            <a:t>Ask before posting photos? ✅</a:t>
          </a:r>
          <a:endParaRPr lang="en-US" dirty="0"/>
        </a:p>
      </dgm:t>
    </dgm:pt>
    <dgm:pt modelId="{BD44C25D-DBEA-444B-AE87-A259BDDAC5CC}" type="parTrans" cxnId="{868BE7C5-A40B-457A-8ACE-847F59D81A84}">
      <dgm:prSet/>
      <dgm:spPr/>
      <dgm:t>
        <a:bodyPr/>
        <a:lstStyle/>
        <a:p>
          <a:endParaRPr lang="en-US"/>
        </a:p>
      </dgm:t>
    </dgm:pt>
    <dgm:pt modelId="{E12BD920-61E8-4EEC-9446-35FF37AFB506}" type="sibTrans" cxnId="{868BE7C5-A40B-457A-8ACE-847F59D81A84}">
      <dgm:prSet/>
      <dgm:spPr/>
      <dgm:t>
        <a:bodyPr/>
        <a:lstStyle/>
        <a:p>
          <a:endParaRPr lang="en-US"/>
        </a:p>
      </dgm:t>
    </dgm:pt>
    <dgm:pt modelId="{7B0BEF6C-F605-4AA8-AE52-2A85F8F24A3B}">
      <dgm:prSet/>
      <dgm:spPr/>
      <dgm:t>
        <a:bodyPr/>
        <a:lstStyle/>
        <a:p>
          <a:r>
            <a:rPr lang="en-US" b="0" i="0" dirty="0"/>
            <a:t>Join in mean messages? ❌</a:t>
          </a:r>
          <a:endParaRPr lang="en-US" dirty="0"/>
        </a:p>
      </dgm:t>
    </dgm:pt>
    <dgm:pt modelId="{084D893A-F9AD-49B6-84AE-6825BB7878C6}" type="parTrans" cxnId="{BA828433-9F99-474E-81B0-256B15DEC911}">
      <dgm:prSet/>
      <dgm:spPr/>
      <dgm:t>
        <a:bodyPr/>
        <a:lstStyle/>
        <a:p>
          <a:endParaRPr lang="en-US"/>
        </a:p>
      </dgm:t>
    </dgm:pt>
    <dgm:pt modelId="{93E419D8-DD32-49FE-BEF3-25AB9F0C44C2}" type="sibTrans" cxnId="{BA828433-9F99-474E-81B0-256B15DEC911}">
      <dgm:prSet/>
      <dgm:spPr/>
      <dgm:t>
        <a:bodyPr/>
        <a:lstStyle/>
        <a:p>
          <a:endParaRPr lang="en-US"/>
        </a:p>
      </dgm:t>
    </dgm:pt>
    <dgm:pt modelId="{F487A7CD-D274-44E5-AC6C-261DB9A23105}">
      <dgm:prSet/>
      <dgm:spPr/>
      <dgm:t>
        <a:bodyPr/>
        <a:lstStyle/>
        <a:p>
          <a:r>
            <a:rPr lang="en-US" b="0" i="0" dirty="0"/>
            <a:t>Tell an adult if worried? ✅</a:t>
          </a:r>
          <a:endParaRPr lang="en-US" dirty="0"/>
        </a:p>
      </dgm:t>
    </dgm:pt>
    <dgm:pt modelId="{CFC156F5-FB3F-47EE-AF15-8AF5328F1AB2}" type="parTrans" cxnId="{A97010CB-E1CE-497E-B456-33A3640BFE24}">
      <dgm:prSet/>
      <dgm:spPr/>
      <dgm:t>
        <a:bodyPr/>
        <a:lstStyle/>
        <a:p>
          <a:endParaRPr lang="en-US"/>
        </a:p>
      </dgm:t>
    </dgm:pt>
    <dgm:pt modelId="{D6C1E99C-EDB4-431B-9034-AE44E7AE442A}" type="sibTrans" cxnId="{A97010CB-E1CE-497E-B456-33A3640BFE24}">
      <dgm:prSet/>
      <dgm:spPr/>
      <dgm:t>
        <a:bodyPr/>
        <a:lstStyle/>
        <a:p>
          <a:endParaRPr lang="en-US"/>
        </a:p>
      </dgm:t>
    </dgm:pt>
    <dgm:pt modelId="{F05EC285-8035-42B9-BF25-7E1107D1BBDC}" type="pres">
      <dgm:prSet presAssocID="{EA30F0C6-A3DF-49AD-8986-CF03A4338E21}" presName="root" presStyleCnt="0">
        <dgm:presLayoutVars>
          <dgm:dir/>
          <dgm:resizeHandles val="exact"/>
        </dgm:presLayoutVars>
      </dgm:prSet>
      <dgm:spPr/>
    </dgm:pt>
    <dgm:pt modelId="{6B11D996-1163-4E94-AC43-98BA0D5D7AA9}" type="pres">
      <dgm:prSet presAssocID="{D5814BC5-BD7C-44BB-92B2-32472234D918}" presName="compNode" presStyleCnt="0"/>
      <dgm:spPr/>
    </dgm:pt>
    <dgm:pt modelId="{573076B2-1F16-4C0C-9D1E-E2973460DD8D}" type="pres">
      <dgm:prSet presAssocID="{D5814BC5-BD7C-44BB-92B2-32472234D918}" presName="bgRect" presStyleLbl="bgShp" presStyleIdx="0" presStyleCnt="4"/>
      <dgm:spPr/>
    </dgm:pt>
    <dgm:pt modelId="{1C179471-EBCF-4879-AA87-0C1889975736}" type="pres">
      <dgm:prSet presAssocID="{D5814BC5-BD7C-44BB-92B2-32472234D91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DD352C8D-6D44-4B79-99A4-4A9F5F7896DE}" type="pres">
      <dgm:prSet presAssocID="{D5814BC5-BD7C-44BB-92B2-32472234D918}" presName="spaceRect" presStyleCnt="0"/>
      <dgm:spPr/>
    </dgm:pt>
    <dgm:pt modelId="{28E65970-7700-4EC6-A420-6F5D8C4A9281}" type="pres">
      <dgm:prSet presAssocID="{D5814BC5-BD7C-44BB-92B2-32472234D918}" presName="parTx" presStyleLbl="revTx" presStyleIdx="0" presStyleCnt="4">
        <dgm:presLayoutVars>
          <dgm:chMax val="0"/>
          <dgm:chPref val="0"/>
        </dgm:presLayoutVars>
      </dgm:prSet>
      <dgm:spPr/>
    </dgm:pt>
    <dgm:pt modelId="{834B1806-4F44-43CA-AB20-150319CF272D}" type="pres">
      <dgm:prSet presAssocID="{68FF8391-220A-46EA-AE84-4B68A493A4DF}" presName="sibTrans" presStyleCnt="0"/>
      <dgm:spPr/>
    </dgm:pt>
    <dgm:pt modelId="{EFD9000E-AB4D-482A-8445-365203ADDFDD}" type="pres">
      <dgm:prSet presAssocID="{0F242536-EB77-4AFD-A615-5652FC5B6B71}" presName="compNode" presStyleCnt="0"/>
      <dgm:spPr/>
    </dgm:pt>
    <dgm:pt modelId="{476264FB-9886-4D69-83A4-C8EA81B65B6D}" type="pres">
      <dgm:prSet presAssocID="{0F242536-EB77-4AFD-A615-5652FC5B6B71}" presName="bgRect" presStyleLbl="bgShp" presStyleIdx="1" presStyleCnt="4"/>
      <dgm:spPr/>
    </dgm:pt>
    <dgm:pt modelId="{A550208B-C4BF-436A-8B0D-49F6EA0798F1}" type="pres">
      <dgm:prSet presAssocID="{0F242536-EB77-4AFD-A615-5652FC5B6B7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mera"/>
        </a:ext>
      </dgm:extLst>
    </dgm:pt>
    <dgm:pt modelId="{A5AA2389-0FF4-4B7E-99D9-02FF62873223}" type="pres">
      <dgm:prSet presAssocID="{0F242536-EB77-4AFD-A615-5652FC5B6B71}" presName="spaceRect" presStyleCnt="0"/>
      <dgm:spPr/>
    </dgm:pt>
    <dgm:pt modelId="{DBB4B5BE-B5D4-4C2F-AD6A-DCFCF92F56CC}" type="pres">
      <dgm:prSet presAssocID="{0F242536-EB77-4AFD-A615-5652FC5B6B71}" presName="parTx" presStyleLbl="revTx" presStyleIdx="1" presStyleCnt="4">
        <dgm:presLayoutVars>
          <dgm:chMax val="0"/>
          <dgm:chPref val="0"/>
        </dgm:presLayoutVars>
      </dgm:prSet>
      <dgm:spPr/>
    </dgm:pt>
    <dgm:pt modelId="{1A48FCD5-CB19-41A9-AD21-4311DEEB32D5}" type="pres">
      <dgm:prSet presAssocID="{E12BD920-61E8-4EEC-9446-35FF37AFB506}" presName="sibTrans" presStyleCnt="0"/>
      <dgm:spPr/>
    </dgm:pt>
    <dgm:pt modelId="{B2304F3B-5173-4ABA-A45C-81B1CAAA4187}" type="pres">
      <dgm:prSet presAssocID="{7B0BEF6C-F605-4AA8-AE52-2A85F8F24A3B}" presName="compNode" presStyleCnt="0"/>
      <dgm:spPr/>
    </dgm:pt>
    <dgm:pt modelId="{938BDE1C-1AE0-4343-AF53-AEBC2BAFAF04}" type="pres">
      <dgm:prSet presAssocID="{7B0BEF6C-F605-4AA8-AE52-2A85F8F24A3B}" presName="bgRect" presStyleLbl="bgShp" presStyleIdx="2" presStyleCnt="4"/>
      <dgm:spPr/>
    </dgm:pt>
    <dgm:pt modelId="{E7D3F8B9-E206-4182-A145-2623FCE4DEB9}" type="pres">
      <dgm:prSet presAssocID="{7B0BEF6C-F605-4AA8-AE52-2A85F8F24A3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A4D04F7F-3EA6-4E7A-A824-54EABDE09364}" type="pres">
      <dgm:prSet presAssocID="{7B0BEF6C-F605-4AA8-AE52-2A85F8F24A3B}" presName="spaceRect" presStyleCnt="0"/>
      <dgm:spPr/>
    </dgm:pt>
    <dgm:pt modelId="{39F143C2-D72B-4ABC-9FCF-FC0FD839A89F}" type="pres">
      <dgm:prSet presAssocID="{7B0BEF6C-F605-4AA8-AE52-2A85F8F24A3B}" presName="parTx" presStyleLbl="revTx" presStyleIdx="2" presStyleCnt="4">
        <dgm:presLayoutVars>
          <dgm:chMax val="0"/>
          <dgm:chPref val="0"/>
        </dgm:presLayoutVars>
      </dgm:prSet>
      <dgm:spPr/>
    </dgm:pt>
    <dgm:pt modelId="{56F17E58-615B-4910-B9DD-7958A71F6472}" type="pres">
      <dgm:prSet presAssocID="{93E419D8-DD32-49FE-BEF3-25AB9F0C44C2}" presName="sibTrans" presStyleCnt="0"/>
      <dgm:spPr/>
    </dgm:pt>
    <dgm:pt modelId="{C5883787-6DD1-48FD-8004-78465D6EFB38}" type="pres">
      <dgm:prSet presAssocID="{F487A7CD-D274-44E5-AC6C-261DB9A23105}" presName="compNode" presStyleCnt="0"/>
      <dgm:spPr/>
    </dgm:pt>
    <dgm:pt modelId="{5CF02A4F-9F8D-489C-BA05-1FAB4ACA23E7}" type="pres">
      <dgm:prSet presAssocID="{F487A7CD-D274-44E5-AC6C-261DB9A23105}" presName="bgRect" presStyleLbl="bgShp" presStyleIdx="3" presStyleCnt="4"/>
      <dgm:spPr/>
    </dgm:pt>
    <dgm:pt modelId="{A4CBA8F1-7408-41D9-AAEB-AC44B35CD10D}" type="pres">
      <dgm:prSet presAssocID="{F487A7CD-D274-44E5-AC6C-261DB9A2310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D7AF5563-5F7D-4682-9EB1-31C0A32BCC07}" type="pres">
      <dgm:prSet presAssocID="{F487A7CD-D274-44E5-AC6C-261DB9A23105}" presName="spaceRect" presStyleCnt="0"/>
      <dgm:spPr/>
    </dgm:pt>
    <dgm:pt modelId="{D0CDE80A-1E37-4A10-B4A6-F2E2FD55F020}" type="pres">
      <dgm:prSet presAssocID="{F487A7CD-D274-44E5-AC6C-261DB9A2310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9ACDD03-4A51-458A-9FDC-1784B46DA1D3}" type="presOf" srcId="{F487A7CD-D274-44E5-AC6C-261DB9A23105}" destId="{D0CDE80A-1E37-4A10-B4A6-F2E2FD55F020}" srcOrd="0" destOrd="0" presId="urn:microsoft.com/office/officeart/2018/2/layout/IconVerticalSolidList"/>
    <dgm:cxn modelId="{90EAD01E-14F6-4168-B598-1935C80F99B7}" type="presOf" srcId="{7B0BEF6C-F605-4AA8-AE52-2A85F8F24A3B}" destId="{39F143C2-D72B-4ABC-9FCF-FC0FD839A89F}" srcOrd="0" destOrd="0" presId="urn:microsoft.com/office/officeart/2018/2/layout/IconVerticalSolidList"/>
    <dgm:cxn modelId="{BA828433-9F99-474E-81B0-256B15DEC911}" srcId="{EA30F0C6-A3DF-49AD-8986-CF03A4338E21}" destId="{7B0BEF6C-F605-4AA8-AE52-2A85F8F24A3B}" srcOrd="2" destOrd="0" parTransId="{084D893A-F9AD-49B6-84AE-6825BB7878C6}" sibTransId="{93E419D8-DD32-49FE-BEF3-25AB9F0C44C2}"/>
    <dgm:cxn modelId="{BF7C7C47-98EF-47DB-BF0C-B1DA0CCB1A9F}" type="presOf" srcId="{0F242536-EB77-4AFD-A615-5652FC5B6B71}" destId="{DBB4B5BE-B5D4-4C2F-AD6A-DCFCF92F56CC}" srcOrd="0" destOrd="0" presId="urn:microsoft.com/office/officeart/2018/2/layout/IconVerticalSolidList"/>
    <dgm:cxn modelId="{E59E8357-7310-4404-AE35-81FB59478E1E}" srcId="{EA30F0C6-A3DF-49AD-8986-CF03A4338E21}" destId="{D5814BC5-BD7C-44BB-92B2-32472234D918}" srcOrd="0" destOrd="0" parTransId="{B0703898-DB1F-45A0-AC2A-98882D67DD6B}" sibTransId="{68FF8391-220A-46EA-AE84-4B68A493A4DF}"/>
    <dgm:cxn modelId="{EC1D0286-74EE-47DD-B8F1-B797CDF85338}" type="presOf" srcId="{D5814BC5-BD7C-44BB-92B2-32472234D918}" destId="{28E65970-7700-4EC6-A420-6F5D8C4A9281}" srcOrd="0" destOrd="0" presId="urn:microsoft.com/office/officeart/2018/2/layout/IconVerticalSolidList"/>
    <dgm:cxn modelId="{2504528B-D3D8-45D7-9C58-636B233CE774}" type="presOf" srcId="{EA30F0C6-A3DF-49AD-8986-CF03A4338E21}" destId="{F05EC285-8035-42B9-BF25-7E1107D1BBDC}" srcOrd="0" destOrd="0" presId="urn:microsoft.com/office/officeart/2018/2/layout/IconVerticalSolidList"/>
    <dgm:cxn modelId="{868BE7C5-A40B-457A-8ACE-847F59D81A84}" srcId="{EA30F0C6-A3DF-49AD-8986-CF03A4338E21}" destId="{0F242536-EB77-4AFD-A615-5652FC5B6B71}" srcOrd="1" destOrd="0" parTransId="{BD44C25D-DBEA-444B-AE87-A259BDDAC5CC}" sibTransId="{E12BD920-61E8-4EEC-9446-35FF37AFB506}"/>
    <dgm:cxn modelId="{A97010CB-E1CE-497E-B456-33A3640BFE24}" srcId="{EA30F0C6-A3DF-49AD-8986-CF03A4338E21}" destId="{F487A7CD-D274-44E5-AC6C-261DB9A23105}" srcOrd="3" destOrd="0" parTransId="{CFC156F5-FB3F-47EE-AF15-8AF5328F1AB2}" sibTransId="{D6C1E99C-EDB4-431B-9034-AE44E7AE442A}"/>
    <dgm:cxn modelId="{29F4E3D8-4619-4014-A993-79496D587CA7}" type="presParOf" srcId="{F05EC285-8035-42B9-BF25-7E1107D1BBDC}" destId="{6B11D996-1163-4E94-AC43-98BA0D5D7AA9}" srcOrd="0" destOrd="0" presId="urn:microsoft.com/office/officeart/2018/2/layout/IconVerticalSolidList"/>
    <dgm:cxn modelId="{E67E2FA8-E088-4286-A01D-8EC833384B35}" type="presParOf" srcId="{6B11D996-1163-4E94-AC43-98BA0D5D7AA9}" destId="{573076B2-1F16-4C0C-9D1E-E2973460DD8D}" srcOrd="0" destOrd="0" presId="urn:microsoft.com/office/officeart/2018/2/layout/IconVerticalSolidList"/>
    <dgm:cxn modelId="{00347388-1B57-4DC0-80EA-76A87EDE463A}" type="presParOf" srcId="{6B11D996-1163-4E94-AC43-98BA0D5D7AA9}" destId="{1C179471-EBCF-4879-AA87-0C1889975736}" srcOrd="1" destOrd="0" presId="urn:microsoft.com/office/officeart/2018/2/layout/IconVerticalSolidList"/>
    <dgm:cxn modelId="{40E74D93-2BA3-45CF-BBCC-5B0E7C83C0EB}" type="presParOf" srcId="{6B11D996-1163-4E94-AC43-98BA0D5D7AA9}" destId="{DD352C8D-6D44-4B79-99A4-4A9F5F7896DE}" srcOrd="2" destOrd="0" presId="urn:microsoft.com/office/officeart/2018/2/layout/IconVerticalSolidList"/>
    <dgm:cxn modelId="{B5253118-7120-4A7F-B2C2-2FC230FCB28F}" type="presParOf" srcId="{6B11D996-1163-4E94-AC43-98BA0D5D7AA9}" destId="{28E65970-7700-4EC6-A420-6F5D8C4A9281}" srcOrd="3" destOrd="0" presId="urn:microsoft.com/office/officeart/2018/2/layout/IconVerticalSolidList"/>
    <dgm:cxn modelId="{FA15F215-C5CF-4BFC-B953-534F60054E3F}" type="presParOf" srcId="{F05EC285-8035-42B9-BF25-7E1107D1BBDC}" destId="{834B1806-4F44-43CA-AB20-150319CF272D}" srcOrd="1" destOrd="0" presId="urn:microsoft.com/office/officeart/2018/2/layout/IconVerticalSolidList"/>
    <dgm:cxn modelId="{45D59E73-05CA-4C19-8C10-349E1E2FBC86}" type="presParOf" srcId="{F05EC285-8035-42B9-BF25-7E1107D1BBDC}" destId="{EFD9000E-AB4D-482A-8445-365203ADDFDD}" srcOrd="2" destOrd="0" presId="urn:microsoft.com/office/officeart/2018/2/layout/IconVerticalSolidList"/>
    <dgm:cxn modelId="{A75A7236-B30E-4148-81C4-58DA53E7673A}" type="presParOf" srcId="{EFD9000E-AB4D-482A-8445-365203ADDFDD}" destId="{476264FB-9886-4D69-83A4-C8EA81B65B6D}" srcOrd="0" destOrd="0" presId="urn:microsoft.com/office/officeart/2018/2/layout/IconVerticalSolidList"/>
    <dgm:cxn modelId="{03244E3E-1782-456F-A652-FC36C34193C7}" type="presParOf" srcId="{EFD9000E-AB4D-482A-8445-365203ADDFDD}" destId="{A550208B-C4BF-436A-8B0D-49F6EA0798F1}" srcOrd="1" destOrd="0" presId="urn:microsoft.com/office/officeart/2018/2/layout/IconVerticalSolidList"/>
    <dgm:cxn modelId="{5FAC8B83-1E47-49FF-B667-6207B1117741}" type="presParOf" srcId="{EFD9000E-AB4D-482A-8445-365203ADDFDD}" destId="{A5AA2389-0FF4-4B7E-99D9-02FF62873223}" srcOrd="2" destOrd="0" presId="urn:microsoft.com/office/officeart/2018/2/layout/IconVerticalSolidList"/>
    <dgm:cxn modelId="{2EC05222-D199-4F03-A92D-A610F26EC15B}" type="presParOf" srcId="{EFD9000E-AB4D-482A-8445-365203ADDFDD}" destId="{DBB4B5BE-B5D4-4C2F-AD6A-DCFCF92F56CC}" srcOrd="3" destOrd="0" presId="urn:microsoft.com/office/officeart/2018/2/layout/IconVerticalSolidList"/>
    <dgm:cxn modelId="{179D3CCE-D8A4-47C7-BD87-13AE16786A4E}" type="presParOf" srcId="{F05EC285-8035-42B9-BF25-7E1107D1BBDC}" destId="{1A48FCD5-CB19-41A9-AD21-4311DEEB32D5}" srcOrd="3" destOrd="0" presId="urn:microsoft.com/office/officeart/2018/2/layout/IconVerticalSolidList"/>
    <dgm:cxn modelId="{9625C611-0E56-46AF-B08C-ADA5F681FA81}" type="presParOf" srcId="{F05EC285-8035-42B9-BF25-7E1107D1BBDC}" destId="{B2304F3B-5173-4ABA-A45C-81B1CAAA4187}" srcOrd="4" destOrd="0" presId="urn:microsoft.com/office/officeart/2018/2/layout/IconVerticalSolidList"/>
    <dgm:cxn modelId="{0AE8A7AA-966F-40F1-B450-88D3FE085627}" type="presParOf" srcId="{B2304F3B-5173-4ABA-A45C-81B1CAAA4187}" destId="{938BDE1C-1AE0-4343-AF53-AEBC2BAFAF04}" srcOrd="0" destOrd="0" presId="urn:microsoft.com/office/officeart/2018/2/layout/IconVerticalSolidList"/>
    <dgm:cxn modelId="{D249A6E7-ADA2-450F-B77B-7A9BD51FBE20}" type="presParOf" srcId="{B2304F3B-5173-4ABA-A45C-81B1CAAA4187}" destId="{E7D3F8B9-E206-4182-A145-2623FCE4DEB9}" srcOrd="1" destOrd="0" presId="urn:microsoft.com/office/officeart/2018/2/layout/IconVerticalSolidList"/>
    <dgm:cxn modelId="{10964144-4094-4DF0-B4DF-4AAF6A97368D}" type="presParOf" srcId="{B2304F3B-5173-4ABA-A45C-81B1CAAA4187}" destId="{A4D04F7F-3EA6-4E7A-A824-54EABDE09364}" srcOrd="2" destOrd="0" presId="urn:microsoft.com/office/officeart/2018/2/layout/IconVerticalSolidList"/>
    <dgm:cxn modelId="{6FBEF6D5-CF55-4EC1-9DB3-EDF98A9F4FE9}" type="presParOf" srcId="{B2304F3B-5173-4ABA-A45C-81B1CAAA4187}" destId="{39F143C2-D72B-4ABC-9FCF-FC0FD839A89F}" srcOrd="3" destOrd="0" presId="urn:microsoft.com/office/officeart/2018/2/layout/IconVerticalSolidList"/>
    <dgm:cxn modelId="{3C6DC341-C799-491B-A154-C463BCB1F8B9}" type="presParOf" srcId="{F05EC285-8035-42B9-BF25-7E1107D1BBDC}" destId="{56F17E58-615B-4910-B9DD-7958A71F6472}" srcOrd="5" destOrd="0" presId="urn:microsoft.com/office/officeart/2018/2/layout/IconVerticalSolidList"/>
    <dgm:cxn modelId="{0B612981-0E26-4803-953F-0184D0F1DBD5}" type="presParOf" srcId="{F05EC285-8035-42B9-BF25-7E1107D1BBDC}" destId="{C5883787-6DD1-48FD-8004-78465D6EFB38}" srcOrd="6" destOrd="0" presId="urn:microsoft.com/office/officeart/2018/2/layout/IconVerticalSolidList"/>
    <dgm:cxn modelId="{45ABBA8D-6C93-4CFF-9139-D9EEEA0FEA01}" type="presParOf" srcId="{C5883787-6DD1-48FD-8004-78465D6EFB38}" destId="{5CF02A4F-9F8D-489C-BA05-1FAB4ACA23E7}" srcOrd="0" destOrd="0" presId="urn:microsoft.com/office/officeart/2018/2/layout/IconVerticalSolidList"/>
    <dgm:cxn modelId="{04FF4333-3BFE-4A07-98F9-692A652D9E81}" type="presParOf" srcId="{C5883787-6DD1-48FD-8004-78465D6EFB38}" destId="{A4CBA8F1-7408-41D9-AAEB-AC44B35CD10D}" srcOrd="1" destOrd="0" presId="urn:microsoft.com/office/officeart/2018/2/layout/IconVerticalSolidList"/>
    <dgm:cxn modelId="{FEC64DCC-3B2B-44DC-93F5-12CC8E575C21}" type="presParOf" srcId="{C5883787-6DD1-48FD-8004-78465D6EFB38}" destId="{D7AF5563-5F7D-4682-9EB1-31C0A32BCC07}" srcOrd="2" destOrd="0" presId="urn:microsoft.com/office/officeart/2018/2/layout/IconVerticalSolidList"/>
    <dgm:cxn modelId="{407246DA-9C6E-4B48-BB38-21C561CA297F}" type="presParOf" srcId="{C5883787-6DD1-48FD-8004-78465D6EFB38}" destId="{D0CDE80A-1E37-4A10-B4A6-F2E2FD55F02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9B228AF-FA21-4E0F-A51D-E58B955D8B96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806844AE-1969-45C2-9137-5475CA7C37ED}">
      <dgm:prSet custT="1"/>
      <dgm:spPr/>
      <dgm:t>
        <a:bodyPr/>
        <a:lstStyle/>
        <a:p>
          <a:r>
            <a:rPr lang="en-US" sz="2000" b="1" dirty="0"/>
            <a:t>Use technology to help and connect safely</a:t>
          </a:r>
        </a:p>
      </dgm:t>
    </dgm:pt>
    <dgm:pt modelId="{6C61DDDE-00D5-495F-A5F1-2DD7919DBDF8}" type="parTrans" cxnId="{FBB238CB-8E29-4F0E-A4F1-FABFB334025D}">
      <dgm:prSet/>
      <dgm:spPr/>
      <dgm:t>
        <a:bodyPr/>
        <a:lstStyle/>
        <a:p>
          <a:endParaRPr lang="en-US"/>
        </a:p>
      </dgm:t>
    </dgm:pt>
    <dgm:pt modelId="{BC727AA1-CD6F-4E13-9D9B-E2437A560DD9}" type="sibTrans" cxnId="{FBB238CB-8E29-4F0E-A4F1-FABFB334025D}">
      <dgm:prSet/>
      <dgm:spPr/>
      <dgm:t>
        <a:bodyPr/>
        <a:lstStyle/>
        <a:p>
          <a:endParaRPr lang="en-US"/>
        </a:p>
      </dgm:t>
    </dgm:pt>
    <dgm:pt modelId="{4D85EC2B-708F-4243-8518-0D2A69B42A5E}">
      <dgm:prSet/>
      <dgm:spPr/>
      <dgm:t>
        <a:bodyPr/>
        <a:lstStyle/>
        <a:p>
          <a:r>
            <a:rPr lang="en-US" b="1" dirty="0"/>
            <a:t>Pause. Think. Be Kind.</a:t>
          </a:r>
        </a:p>
      </dgm:t>
    </dgm:pt>
    <dgm:pt modelId="{8A5FA264-35C2-49B1-9559-1D1CDB8BB773}" type="parTrans" cxnId="{80F690BD-6C74-4566-90DA-208E70A7EEA0}">
      <dgm:prSet/>
      <dgm:spPr/>
      <dgm:t>
        <a:bodyPr/>
        <a:lstStyle/>
        <a:p>
          <a:endParaRPr lang="en-US"/>
        </a:p>
      </dgm:t>
    </dgm:pt>
    <dgm:pt modelId="{22059017-2EF2-4C2A-8818-E4AA8213365E}" type="sibTrans" cxnId="{80F690BD-6C74-4566-90DA-208E70A7EEA0}">
      <dgm:prSet/>
      <dgm:spPr/>
      <dgm:t>
        <a:bodyPr/>
        <a:lstStyle/>
        <a:p>
          <a:endParaRPr lang="en-US"/>
        </a:p>
      </dgm:t>
    </dgm:pt>
    <dgm:pt modelId="{B87C6785-56B7-4630-ABE1-5FDBC71C87E2}" type="pres">
      <dgm:prSet presAssocID="{A9B228AF-FA21-4E0F-A51D-E58B955D8B96}" presName="root" presStyleCnt="0">
        <dgm:presLayoutVars>
          <dgm:dir/>
          <dgm:resizeHandles val="exact"/>
        </dgm:presLayoutVars>
      </dgm:prSet>
      <dgm:spPr/>
    </dgm:pt>
    <dgm:pt modelId="{C5F1CF71-8540-4717-B7BC-1E70C60E587D}" type="pres">
      <dgm:prSet presAssocID="{806844AE-1969-45C2-9137-5475CA7C37ED}" presName="compNode" presStyleCnt="0"/>
      <dgm:spPr/>
    </dgm:pt>
    <dgm:pt modelId="{516D66FF-F3B0-4478-AA50-6384EF97FBD9}" type="pres">
      <dgm:prSet presAssocID="{806844AE-1969-45C2-9137-5475CA7C37E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70A2623D-FC29-4D41-A6D4-0BF07A0ACEA2}" type="pres">
      <dgm:prSet presAssocID="{806844AE-1969-45C2-9137-5475CA7C37ED}" presName="spaceRect" presStyleCnt="0"/>
      <dgm:spPr/>
    </dgm:pt>
    <dgm:pt modelId="{BF858403-80EE-4952-8698-A556F6AEE073}" type="pres">
      <dgm:prSet presAssocID="{806844AE-1969-45C2-9137-5475CA7C37ED}" presName="textRect" presStyleLbl="revTx" presStyleIdx="0" presStyleCnt="2">
        <dgm:presLayoutVars>
          <dgm:chMax val="1"/>
          <dgm:chPref val="1"/>
        </dgm:presLayoutVars>
      </dgm:prSet>
      <dgm:spPr/>
    </dgm:pt>
    <dgm:pt modelId="{E9C94BD9-2968-412C-9A68-79918F6987B6}" type="pres">
      <dgm:prSet presAssocID="{BC727AA1-CD6F-4E13-9D9B-E2437A560DD9}" presName="sibTrans" presStyleCnt="0"/>
      <dgm:spPr/>
    </dgm:pt>
    <dgm:pt modelId="{D65DF9EF-9DCE-4A73-BD7F-2C9864C92960}" type="pres">
      <dgm:prSet presAssocID="{4D85EC2B-708F-4243-8518-0D2A69B42A5E}" presName="compNode" presStyleCnt="0"/>
      <dgm:spPr/>
    </dgm:pt>
    <dgm:pt modelId="{6EED7F5B-3F65-44D3-B2A7-B8B9D1345EB4}" type="pres">
      <dgm:prSet presAssocID="{4D85EC2B-708F-4243-8518-0D2A69B42A5E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use"/>
        </a:ext>
      </dgm:extLst>
    </dgm:pt>
    <dgm:pt modelId="{AB3FFA56-39B6-4DAB-87EF-CF07B99787B6}" type="pres">
      <dgm:prSet presAssocID="{4D85EC2B-708F-4243-8518-0D2A69B42A5E}" presName="spaceRect" presStyleCnt="0"/>
      <dgm:spPr/>
    </dgm:pt>
    <dgm:pt modelId="{C6513C63-C38C-41F7-8EA7-7867EDD2E789}" type="pres">
      <dgm:prSet presAssocID="{4D85EC2B-708F-4243-8518-0D2A69B42A5E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807B9E3C-3044-498D-945F-47C02134FC6B}" type="presOf" srcId="{A9B228AF-FA21-4E0F-A51D-E58B955D8B96}" destId="{B87C6785-56B7-4630-ABE1-5FDBC71C87E2}" srcOrd="0" destOrd="0" presId="urn:microsoft.com/office/officeart/2018/2/layout/IconLabelList"/>
    <dgm:cxn modelId="{80F690BD-6C74-4566-90DA-208E70A7EEA0}" srcId="{A9B228AF-FA21-4E0F-A51D-E58B955D8B96}" destId="{4D85EC2B-708F-4243-8518-0D2A69B42A5E}" srcOrd="1" destOrd="0" parTransId="{8A5FA264-35C2-49B1-9559-1D1CDB8BB773}" sibTransId="{22059017-2EF2-4C2A-8818-E4AA8213365E}"/>
    <dgm:cxn modelId="{68EA99C5-F07D-4821-A45F-5F4014A8AA2A}" type="presOf" srcId="{806844AE-1969-45C2-9137-5475CA7C37ED}" destId="{BF858403-80EE-4952-8698-A556F6AEE073}" srcOrd="0" destOrd="0" presId="urn:microsoft.com/office/officeart/2018/2/layout/IconLabelList"/>
    <dgm:cxn modelId="{FBB238CB-8E29-4F0E-A4F1-FABFB334025D}" srcId="{A9B228AF-FA21-4E0F-A51D-E58B955D8B96}" destId="{806844AE-1969-45C2-9137-5475CA7C37ED}" srcOrd="0" destOrd="0" parTransId="{6C61DDDE-00D5-495F-A5F1-2DD7919DBDF8}" sibTransId="{BC727AA1-CD6F-4E13-9D9B-E2437A560DD9}"/>
    <dgm:cxn modelId="{647A93DC-3C17-4DFC-8092-030BA8E390EA}" type="presOf" srcId="{4D85EC2B-708F-4243-8518-0D2A69B42A5E}" destId="{C6513C63-C38C-41F7-8EA7-7867EDD2E789}" srcOrd="0" destOrd="0" presId="urn:microsoft.com/office/officeart/2018/2/layout/IconLabelList"/>
    <dgm:cxn modelId="{6C93158E-4D76-4889-9B4E-90EFD00CA157}" type="presParOf" srcId="{B87C6785-56B7-4630-ABE1-5FDBC71C87E2}" destId="{C5F1CF71-8540-4717-B7BC-1E70C60E587D}" srcOrd="0" destOrd="0" presId="urn:microsoft.com/office/officeart/2018/2/layout/IconLabelList"/>
    <dgm:cxn modelId="{5DC2618F-6044-423C-9EBF-B41A8D64CDD6}" type="presParOf" srcId="{C5F1CF71-8540-4717-B7BC-1E70C60E587D}" destId="{516D66FF-F3B0-4478-AA50-6384EF97FBD9}" srcOrd="0" destOrd="0" presId="urn:microsoft.com/office/officeart/2018/2/layout/IconLabelList"/>
    <dgm:cxn modelId="{3F5706BE-3B15-4564-8D14-8CC2C2AE7BAB}" type="presParOf" srcId="{C5F1CF71-8540-4717-B7BC-1E70C60E587D}" destId="{70A2623D-FC29-4D41-A6D4-0BF07A0ACEA2}" srcOrd="1" destOrd="0" presId="urn:microsoft.com/office/officeart/2018/2/layout/IconLabelList"/>
    <dgm:cxn modelId="{20EA74E6-7D42-4B77-BDBA-DED66D20AE50}" type="presParOf" srcId="{C5F1CF71-8540-4717-B7BC-1E70C60E587D}" destId="{BF858403-80EE-4952-8698-A556F6AEE073}" srcOrd="2" destOrd="0" presId="urn:microsoft.com/office/officeart/2018/2/layout/IconLabelList"/>
    <dgm:cxn modelId="{B90EEC7D-5619-4736-8622-80229057B9EC}" type="presParOf" srcId="{B87C6785-56B7-4630-ABE1-5FDBC71C87E2}" destId="{E9C94BD9-2968-412C-9A68-79918F6987B6}" srcOrd="1" destOrd="0" presId="urn:microsoft.com/office/officeart/2018/2/layout/IconLabelList"/>
    <dgm:cxn modelId="{841159D3-9F6F-4803-B7F9-A944C72CE370}" type="presParOf" srcId="{B87C6785-56B7-4630-ABE1-5FDBC71C87E2}" destId="{D65DF9EF-9DCE-4A73-BD7F-2C9864C92960}" srcOrd="2" destOrd="0" presId="urn:microsoft.com/office/officeart/2018/2/layout/IconLabelList"/>
    <dgm:cxn modelId="{1370EA50-F8D2-4042-ADBE-E61AF531EFDF}" type="presParOf" srcId="{D65DF9EF-9DCE-4A73-BD7F-2C9864C92960}" destId="{6EED7F5B-3F65-44D3-B2A7-B8B9D1345EB4}" srcOrd="0" destOrd="0" presId="urn:microsoft.com/office/officeart/2018/2/layout/IconLabelList"/>
    <dgm:cxn modelId="{4C56EBB3-6C45-4AE3-8A24-6608E3C04ECB}" type="presParOf" srcId="{D65DF9EF-9DCE-4A73-BD7F-2C9864C92960}" destId="{AB3FFA56-39B6-4DAB-87EF-CF07B99787B6}" srcOrd="1" destOrd="0" presId="urn:microsoft.com/office/officeart/2018/2/layout/IconLabelList"/>
    <dgm:cxn modelId="{618F67DE-A61F-4AAA-A57B-DD28F150CCD9}" type="presParOf" srcId="{D65DF9EF-9DCE-4A73-BD7F-2C9864C92960}" destId="{C6513C63-C38C-41F7-8EA7-7867EDD2E78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25FCF2-1FED-45DC-A1D8-218B8629C580}">
      <dsp:nvSpPr>
        <dsp:cNvPr id="0" name=""/>
        <dsp:cNvSpPr/>
      </dsp:nvSpPr>
      <dsp:spPr>
        <a:xfrm>
          <a:off x="0" y="98303"/>
          <a:ext cx="4793456" cy="9547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Using WhatsApp safely, kindly, and responsibly</a:t>
          </a:r>
        </a:p>
      </dsp:txBody>
      <dsp:txXfrm>
        <a:off x="46606" y="144909"/>
        <a:ext cx="4700244" cy="861507"/>
      </dsp:txXfrm>
    </dsp:sp>
    <dsp:sp modelId="{661BAF80-26E0-4D59-8286-CAABBF7E6726}">
      <dsp:nvSpPr>
        <dsp:cNvPr id="0" name=""/>
        <dsp:cNvSpPr/>
      </dsp:nvSpPr>
      <dsp:spPr>
        <a:xfrm>
          <a:off x="0" y="1122143"/>
          <a:ext cx="4793456" cy="954719"/>
        </a:xfrm>
        <a:prstGeom prst="roundRect">
          <a:avLst/>
        </a:prstGeom>
        <a:solidFill>
          <a:schemeClr val="accent2">
            <a:hueOff val="-4941430"/>
            <a:satOff val="225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Like riding a bike:</a:t>
          </a:r>
        </a:p>
      </dsp:txBody>
      <dsp:txXfrm>
        <a:off x="46606" y="1168749"/>
        <a:ext cx="4700244" cy="861507"/>
      </dsp:txXfrm>
    </dsp:sp>
    <dsp:sp modelId="{FF300101-F280-474B-92BD-779A3A343F11}">
      <dsp:nvSpPr>
        <dsp:cNvPr id="0" name=""/>
        <dsp:cNvSpPr/>
      </dsp:nvSpPr>
      <dsp:spPr>
        <a:xfrm>
          <a:off x="0" y="2145983"/>
          <a:ext cx="4793456" cy="954719"/>
        </a:xfrm>
        <a:prstGeom prst="roundRect">
          <a:avLst/>
        </a:prstGeom>
        <a:solidFill>
          <a:schemeClr val="accent2">
            <a:hueOff val="-9882860"/>
            <a:satOff val="45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Fun</a:t>
          </a:r>
        </a:p>
      </dsp:txBody>
      <dsp:txXfrm>
        <a:off x="46606" y="2192589"/>
        <a:ext cx="4700244" cy="861507"/>
      </dsp:txXfrm>
    </dsp:sp>
    <dsp:sp modelId="{642B8B7E-3277-46D9-910A-AA20EF062737}">
      <dsp:nvSpPr>
        <dsp:cNvPr id="0" name=""/>
        <dsp:cNvSpPr/>
      </dsp:nvSpPr>
      <dsp:spPr>
        <a:xfrm>
          <a:off x="0" y="3169823"/>
          <a:ext cx="4793456" cy="954719"/>
        </a:xfrm>
        <a:prstGeom prst="roundRect">
          <a:avLst/>
        </a:prstGeom>
        <a:solidFill>
          <a:schemeClr val="accent2">
            <a:hueOff val="-14824290"/>
            <a:satOff val="676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Connects people</a:t>
          </a:r>
        </a:p>
      </dsp:txBody>
      <dsp:txXfrm>
        <a:off x="46606" y="3216429"/>
        <a:ext cx="4700244" cy="861507"/>
      </dsp:txXfrm>
    </dsp:sp>
    <dsp:sp modelId="{F60BD039-E55B-4CCE-9C3C-AB96134FDCE7}">
      <dsp:nvSpPr>
        <dsp:cNvPr id="0" name=""/>
        <dsp:cNvSpPr/>
      </dsp:nvSpPr>
      <dsp:spPr>
        <a:xfrm>
          <a:off x="0" y="4193663"/>
          <a:ext cx="4793456" cy="954719"/>
        </a:xfrm>
        <a:prstGeom prst="roundRect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Needs rules</a:t>
          </a:r>
        </a:p>
      </dsp:txBody>
      <dsp:txXfrm>
        <a:off x="46606" y="4240269"/>
        <a:ext cx="4700244" cy="8615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0C341B-891A-4CC2-9B53-1B7F8680B107}">
      <dsp:nvSpPr>
        <dsp:cNvPr id="0" name=""/>
        <dsp:cNvSpPr/>
      </dsp:nvSpPr>
      <dsp:spPr>
        <a:xfrm>
          <a:off x="0" y="101594"/>
          <a:ext cx="4793456" cy="95340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Send messages</a:t>
          </a:r>
        </a:p>
      </dsp:txBody>
      <dsp:txXfrm>
        <a:off x="46541" y="148135"/>
        <a:ext cx="4700374" cy="860321"/>
      </dsp:txXfrm>
    </dsp:sp>
    <dsp:sp modelId="{137F6DC8-F1D1-4E46-AA2C-E7321FFAD93E}">
      <dsp:nvSpPr>
        <dsp:cNvPr id="0" name=""/>
        <dsp:cNvSpPr/>
      </dsp:nvSpPr>
      <dsp:spPr>
        <a:xfrm>
          <a:off x="0" y="1124117"/>
          <a:ext cx="4793456" cy="953403"/>
        </a:xfrm>
        <a:prstGeom prst="roundRect">
          <a:avLst/>
        </a:prstGeom>
        <a:solidFill>
          <a:schemeClr val="accent5">
            <a:hueOff val="609606"/>
            <a:satOff val="-4861"/>
            <a:lumOff val="-367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Make calls</a:t>
          </a:r>
        </a:p>
      </dsp:txBody>
      <dsp:txXfrm>
        <a:off x="46541" y="1170658"/>
        <a:ext cx="4700374" cy="860321"/>
      </dsp:txXfrm>
    </dsp:sp>
    <dsp:sp modelId="{89620B69-4F0B-4987-87B9-04DB154B601D}">
      <dsp:nvSpPr>
        <dsp:cNvPr id="0" name=""/>
        <dsp:cNvSpPr/>
      </dsp:nvSpPr>
      <dsp:spPr>
        <a:xfrm>
          <a:off x="0" y="2146641"/>
          <a:ext cx="4793456" cy="953403"/>
        </a:xfrm>
        <a:prstGeom prst="roundRect">
          <a:avLst/>
        </a:prstGeom>
        <a:solidFill>
          <a:schemeClr val="accent5">
            <a:hueOff val="1219212"/>
            <a:satOff val="-9721"/>
            <a:lumOff val="-735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Share photos &amp; videos</a:t>
          </a:r>
        </a:p>
      </dsp:txBody>
      <dsp:txXfrm>
        <a:off x="46541" y="2193182"/>
        <a:ext cx="4700374" cy="860321"/>
      </dsp:txXfrm>
    </dsp:sp>
    <dsp:sp modelId="{73364736-16C6-4DF1-9C7E-F3517E687CC2}">
      <dsp:nvSpPr>
        <dsp:cNvPr id="0" name=""/>
        <dsp:cNvSpPr/>
      </dsp:nvSpPr>
      <dsp:spPr>
        <a:xfrm>
          <a:off x="0" y="3169165"/>
          <a:ext cx="4793456" cy="953403"/>
        </a:xfrm>
        <a:prstGeom prst="roundRect">
          <a:avLst/>
        </a:prstGeom>
        <a:solidFill>
          <a:schemeClr val="accent5">
            <a:hueOff val="1828819"/>
            <a:satOff val="-14582"/>
            <a:lumOff val="-1102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• Chat in groups</a:t>
          </a:r>
        </a:p>
      </dsp:txBody>
      <dsp:txXfrm>
        <a:off x="46541" y="3215706"/>
        <a:ext cx="4700374" cy="860321"/>
      </dsp:txXfrm>
    </dsp:sp>
    <dsp:sp modelId="{2DD64AAC-283D-450A-B0DC-2E37677496A2}">
      <dsp:nvSpPr>
        <dsp:cNvPr id="0" name=""/>
        <dsp:cNvSpPr/>
      </dsp:nvSpPr>
      <dsp:spPr>
        <a:xfrm>
          <a:off x="0" y="4191689"/>
          <a:ext cx="4793456" cy="953403"/>
        </a:xfrm>
        <a:prstGeom prst="roundRect">
          <a:avLst/>
        </a:prstGeom>
        <a:solidFill>
          <a:schemeClr val="accent5">
            <a:hueOff val="2438425"/>
            <a:satOff val="-19443"/>
            <a:lumOff val="-1470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Not everything online is safe or kind</a:t>
          </a:r>
        </a:p>
      </dsp:txBody>
      <dsp:txXfrm>
        <a:off x="46541" y="4238230"/>
        <a:ext cx="4700374" cy="8603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1E56CA-12B2-4E86-96B5-3DD77760BBC5}">
      <dsp:nvSpPr>
        <dsp:cNvPr id="0" name=""/>
        <dsp:cNvSpPr/>
      </dsp:nvSpPr>
      <dsp:spPr>
        <a:xfrm>
          <a:off x="0" y="244974"/>
          <a:ext cx="2255949" cy="135356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Ask yourself:</a:t>
          </a:r>
        </a:p>
      </dsp:txBody>
      <dsp:txXfrm>
        <a:off x="0" y="244974"/>
        <a:ext cx="2255949" cy="1353569"/>
      </dsp:txXfrm>
    </dsp:sp>
    <dsp:sp modelId="{C751B9ED-FB02-4661-B924-0B9E3AB27C00}">
      <dsp:nvSpPr>
        <dsp:cNvPr id="0" name=""/>
        <dsp:cNvSpPr/>
      </dsp:nvSpPr>
      <dsp:spPr>
        <a:xfrm>
          <a:off x="2481543" y="244974"/>
          <a:ext cx="2255949" cy="1353569"/>
        </a:xfrm>
        <a:prstGeom prst="rect">
          <a:avLst/>
        </a:prstGeom>
        <a:gradFill rotWithShape="0">
          <a:gsLst>
            <a:gs pos="0">
              <a:schemeClr val="accent2">
                <a:hueOff val="-4941430"/>
                <a:satOff val="225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4941430"/>
                <a:satOff val="225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1. Is it kind?</a:t>
          </a:r>
        </a:p>
      </dsp:txBody>
      <dsp:txXfrm>
        <a:off x="2481543" y="244974"/>
        <a:ext cx="2255949" cy="1353569"/>
      </dsp:txXfrm>
    </dsp:sp>
    <dsp:sp modelId="{2A3D4215-330A-414F-94F5-3B55E73494B2}">
      <dsp:nvSpPr>
        <dsp:cNvPr id="0" name=""/>
        <dsp:cNvSpPr/>
      </dsp:nvSpPr>
      <dsp:spPr>
        <a:xfrm>
          <a:off x="4963087" y="244974"/>
          <a:ext cx="2255949" cy="1353569"/>
        </a:xfrm>
        <a:prstGeom prst="rect">
          <a:avLst/>
        </a:prstGeom>
        <a:gradFill rotWithShape="0">
          <a:gsLst>
            <a:gs pos="0">
              <a:schemeClr val="accent2">
                <a:hueOff val="-9882860"/>
                <a:satOff val="451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9882860"/>
                <a:satOff val="451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2. Is it true?</a:t>
          </a:r>
        </a:p>
      </dsp:txBody>
      <dsp:txXfrm>
        <a:off x="4963087" y="244974"/>
        <a:ext cx="2255949" cy="1353569"/>
      </dsp:txXfrm>
    </dsp:sp>
    <dsp:sp modelId="{BDA69DCC-E1A0-4F36-9857-79EE36133ACD}">
      <dsp:nvSpPr>
        <dsp:cNvPr id="0" name=""/>
        <dsp:cNvSpPr/>
      </dsp:nvSpPr>
      <dsp:spPr>
        <a:xfrm>
          <a:off x="1240771" y="1824138"/>
          <a:ext cx="2255949" cy="1353569"/>
        </a:xfrm>
        <a:prstGeom prst="rect">
          <a:avLst/>
        </a:prstGeom>
        <a:gradFill rotWithShape="0">
          <a:gsLst>
            <a:gs pos="0">
              <a:schemeClr val="accent2">
                <a:hueOff val="-14824290"/>
                <a:satOff val="676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14824290"/>
                <a:satOff val="676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3. Would I be happy if everyone saw it?</a:t>
          </a:r>
        </a:p>
      </dsp:txBody>
      <dsp:txXfrm>
        <a:off x="1240771" y="1824138"/>
        <a:ext cx="2255949" cy="1353569"/>
      </dsp:txXfrm>
    </dsp:sp>
    <dsp:sp modelId="{DBB82083-2D04-4571-A81F-D2A69286491D}">
      <dsp:nvSpPr>
        <dsp:cNvPr id="0" name=""/>
        <dsp:cNvSpPr/>
      </dsp:nvSpPr>
      <dsp:spPr>
        <a:xfrm>
          <a:off x="3722315" y="1824138"/>
          <a:ext cx="2255949" cy="1353569"/>
        </a:xfrm>
        <a:prstGeom prst="rect">
          <a:avLst/>
        </a:prstGeom>
        <a:gradFill rotWithShape="0">
          <a:gsLst>
            <a:gs pos="0">
              <a:schemeClr val="accent2">
                <a:hueOff val="-19765721"/>
                <a:satOff val="901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-19765721"/>
                <a:satOff val="901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If NO — don’t send it</a:t>
          </a:r>
        </a:p>
      </dsp:txBody>
      <dsp:txXfrm>
        <a:off x="3722315" y="1824138"/>
        <a:ext cx="2255949" cy="13535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450CFC-C8A8-4872-A40E-9D5EB01F610B}">
      <dsp:nvSpPr>
        <dsp:cNvPr id="0" name=""/>
        <dsp:cNvSpPr/>
      </dsp:nvSpPr>
      <dsp:spPr>
        <a:xfrm>
          <a:off x="941958" y="1780"/>
          <a:ext cx="787042" cy="78704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833283-57C8-4CF1-BBDA-7BDA14C39D94}">
      <dsp:nvSpPr>
        <dsp:cNvPr id="0" name=""/>
        <dsp:cNvSpPr/>
      </dsp:nvSpPr>
      <dsp:spPr>
        <a:xfrm>
          <a:off x="1109689" y="169511"/>
          <a:ext cx="451582" cy="45158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BC7A69-895A-4E98-B3E3-54B79D5E484E}">
      <dsp:nvSpPr>
        <dsp:cNvPr id="0" name=""/>
        <dsp:cNvSpPr/>
      </dsp:nvSpPr>
      <dsp:spPr>
        <a:xfrm>
          <a:off x="690363" y="1033968"/>
          <a:ext cx="1290234" cy="516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Words online can hurt</a:t>
          </a:r>
        </a:p>
      </dsp:txBody>
      <dsp:txXfrm>
        <a:off x="690363" y="1033968"/>
        <a:ext cx="1290234" cy="516093"/>
      </dsp:txXfrm>
    </dsp:sp>
    <dsp:sp modelId="{563003C4-D02F-4891-9D6A-B4B8921564E6}">
      <dsp:nvSpPr>
        <dsp:cNvPr id="0" name=""/>
        <dsp:cNvSpPr/>
      </dsp:nvSpPr>
      <dsp:spPr>
        <a:xfrm>
          <a:off x="2457984" y="1780"/>
          <a:ext cx="787042" cy="78704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0F4F06-1292-46CD-87A2-4FA74A33EA15}">
      <dsp:nvSpPr>
        <dsp:cNvPr id="0" name=""/>
        <dsp:cNvSpPr/>
      </dsp:nvSpPr>
      <dsp:spPr>
        <a:xfrm>
          <a:off x="2625714" y="169511"/>
          <a:ext cx="451582" cy="45158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83F253-F084-4AB8-A67B-3D4772DB584D}">
      <dsp:nvSpPr>
        <dsp:cNvPr id="0" name=""/>
        <dsp:cNvSpPr/>
      </dsp:nvSpPr>
      <dsp:spPr>
        <a:xfrm>
          <a:off x="2206388" y="1033968"/>
          <a:ext cx="1290234" cy="516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Instead:</a:t>
          </a:r>
        </a:p>
      </dsp:txBody>
      <dsp:txXfrm>
        <a:off x="2206388" y="1033968"/>
        <a:ext cx="1290234" cy="516093"/>
      </dsp:txXfrm>
    </dsp:sp>
    <dsp:sp modelId="{215B4A86-1EEA-4274-BA18-200B246BB74B}">
      <dsp:nvSpPr>
        <dsp:cNvPr id="0" name=""/>
        <dsp:cNvSpPr/>
      </dsp:nvSpPr>
      <dsp:spPr>
        <a:xfrm>
          <a:off x="3974009" y="1780"/>
          <a:ext cx="787042" cy="78704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7109B0-4533-4178-91B3-D1835008C7E6}">
      <dsp:nvSpPr>
        <dsp:cNvPr id="0" name=""/>
        <dsp:cNvSpPr/>
      </dsp:nvSpPr>
      <dsp:spPr>
        <a:xfrm>
          <a:off x="4141740" y="169511"/>
          <a:ext cx="451582" cy="45158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FCB232-4405-4D81-8AF5-60CEF1BFFBFD}">
      <dsp:nvSpPr>
        <dsp:cNvPr id="0" name=""/>
        <dsp:cNvSpPr/>
      </dsp:nvSpPr>
      <dsp:spPr>
        <a:xfrm>
          <a:off x="3722414" y="1033968"/>
          <a:ext cx="1290234" cy="516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• Include others</a:t>
          </a:r>
        </a:p>
      </dsp:txBody>
      <dsp:txXfrm>
        <a:off x="3722414" y="1033968"/>
        <a:ext cx="1290234" cy="516093"/>
      </dsp:txXfrm>
    </dsp:sp>
    <dsp:sp modelId="{6DCDD6A1-3ECA-46D2-986C-88160DC54E6B}">
      <dsp:nvSpPr>
        <dsp:cNvPr id="0" name=""/>
        <dsp:cNvSpPr/>
      </dsp:nvSpPr>
      <dsp:spPr>
        <a:xfrm>
          <a:off x="5490035" y="1780"/>
          <a:ext cx="787042" cy="78704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2FFB59-4AE7-497F-9B30-320EF71535AB}">
      <dsp:nvSpPr>
        <dsp:cNvPr id="0" name=""/>
        <dsp:cNvSpPr/>
      </dsp:nvSpPr>
      <dsp:spPr>
        <a:xfrm>
          <a:off x="5657765" y="169511"/>
          <a:ext cx="451582" cy="45158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D02844-C6D6-4FD9-A3C8-F9894610DFBA}">
      <dsp:nvSpPr>
        <dsp:cNvPr id="0" name=""/>
        <dsp:cNvSpPr/>
      </dsp:nvSpPr>
      <dsp:spPr>
        <a:xfrm>
          <a:off x="5238439" y="1033968"/>
          <a:ext cx="1290234" cy="516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• Use friendly words</a:t>
          </a:r>
        </a:p>
      </dsp:txBody>
      <dsp:txXfrm>
        <a:off x="5238439" y="1033968"/>
        <a:ext cx="1290234" cy="516093"/>
      </dsp:txXfrm>
    </dsp:sp>
    <dsp:sp modelId="{1C8D1ACE-1227-4539-8F9C-5D286F8F71B1}">
      <dsp:nvSpPr>
        <dsp:cNvPr id="0" name=""/>
        <dsp:cNvSpPr/>
      </dsp:nvSpPr>
      <dsp:spPr>
        <a:xfrm>
          <a:off x="3215997" y="1872620"/>
          <a:ext cx="787042" cy="787042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721FB5-5BBF-4B8B-95D8-F13740E85293}">
      <dsp:nvSpPr>
        <dsp:cNvPr id="0" name=""/>
        <dsp:cNvSpPr/>
      </dsp:nvSpPr>
      <dsp:spPr>
        <a:xfrm>
          <a:off x="3383727" y="2040351"/>
          <a:ext cx="451582" cy="45158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E343B3-6ED4-430B-B8F9-0577640DF89D}">
      <dsp:nvSpPr>
        <dsp:cNvPr id="0" name=""/>
        <dsp:cNvSpPr/>
      </dsp:nvSpPr>
      <dsp:spPr>
        <a:xfrm>
          <a:off x="2964401" y="2904808"/>
          <a:ext cx="1290234" cy="516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• Think about feelings</a:t>
          </a:r>
        </a:p>
      </dsp:txBody>
      <dsp:txXfrm>
        <a:off x="2964401" y="2904808"/>
        <a:ext cx="1290234" cy="5160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644FF0-5818-4136-91D6-2F3E3233EF47}">
      <dsp:nvSpPr>
        <dsp:cNvPr id="0" name=""/>
        <dsp:cNvSpPr/>
      </dsp:nvSpPr>
      <dsp:spPr>
        <a:xfrm>
          <a:off x="0" y="640"/>
          <a:ext cx="479345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6855DF-0398-4019-8762-857797723F11}">
      <dsp:nvSpPr>
        <dsp:cNvPr id="0" name=""/>
        <dsp:cNvSpPr/>
      </dsp:nvSpPr>
      <dsp:spPr>
        <a:xfrm>
          <a:off x="0" y="640"/>
          <a:ext cx="4793456" cy="10490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If you don’t know them:</a:t>
          </a:r>
        </a:p>
      </dsp:txBody>
      <dsp:txXfrm>
        <a:off x="0" y="640"/>
        <a:ext cx="4793456" cy="1049081"/>
      </dsp:txXfrm>
    </dsp:sp>
    <dsp:sp modelId="{93B98271-46EE-4FF0-9B72-8021B403766B}">
      <dsp:nvSpPr>
        <dsp:cNvPr id="0" name=""/>
        <dsp:cNvSpPr/>
      </dsp:nvSpPr>
      <dsp:spPr>
        <a:xfrm>
          <a:off x="0" y="1049721"/>
          <a:ext cx="479345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46C44C-8EEE-4E5F-A4CF-1509383B0AC4}">
      <dsp:nvSpPr>
        <dsp:cNvPr id="0" name=""/>
        <dsp:cNvSpPr/>
      </dsp:nvSpPr>
      <dsp:spPr>
        <a:xfrm>
          <a:off x="0" y="1049721"/>
          <a:ext cx="4793456" cy="10490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• Don’t reply</a:t>
          </a:r>
        </a:p>
      </dsp:txBody>
      <dsp:txXfrm>
        <a:off x="0" y="1049721"/>
        <a:ext cx="4793456" cy="1049081"/>
      </dsp:txXfrm>
    </dsp:sp>
    <dsp:sp modelId="{F2B7336D-43F0-481A-9F32-F90E2E485F42}">
      <dsp:nvSpPr>
        <dsp:cNvPr id="0" name=""/>
        <dsp:cNvSpPr/>
      </dsp:nvSpPr>
      <dsp:spPr>
        <a:xfrm>
          <a:off x="0" y="2098802"/>
          <a:ext cx="479345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62109-B366-4D09-A541-E02F7F8E486C}">
      <dsp:nvSpPr>
        <dsp:cNvPr id="0" name=""/>
        <dsp:cNvSpPr/>
      </dsp:nvSpPr>
      <dsp:spPr>
        <a:xfrm>
          <a:off x="0" y="2098802"/>
          <a:ext cx="4793456" cy="10490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• Don’t share info</a:t>
          </a:r>
        </a:p>
      </dsp:txBody>
      <dsp:txXfrm>
        <a:off x="0" y="2098802"/>
        <a:ext cx="4793456" cy="1049081"/>
      </dsp:txXfrm>
    </dsp:sp>
    <dsp:sp modelId="{6D011AD8-CD36-463C-8949-44E7B5E4930E}">
      <dsp:nvSpPr>
        <dsp:cNvPr id="0" name=""/>
        <dsp:cNvSpPr/>
      </dsp:nvSpPr>
      <dsp:spPr>
        <a:xfrm>
          <a:off x="0" y="3147884"/>
          <a:ext cx="479345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2B5DFC-C7E3-471C-9CA1-63C19E220418}">
      <dsp:nvSpPr>
        <dsp:cNvPr id="0" name=""/>
        <dsp:cNvSpPr/>
      </dsp:nvSpPr>
      <dsp:spPr>
        <a:xfrm>
          <a:off x="0" y="3147884"/>
          <a:ext cx="4793456" cy="10490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• Tell an adult</a:t>
          </a:r>
        </a:p>
      </dsp:txBody>
      <dsp:txXfrm>
        <a:off x="0" y="3147884"/>
        <a:ext cx="4793456" cy="1049081"/>
      </dsp:txXfrm>
    </dsp:sp>
    <dsp:sp modelId="{BFACE115-568E-47A9-85DE-EC2A6BFDB9B1}">
      <dsp:nvSpPr>
        <dsp:cNvPr id="0" name=""/>
        <dsp:cNvSpPr/>
      </dsp:nvSpPr>
      <dsp:spPr>
        <a:xfrm>
          <a:off x="0" y="4196965"/>
          <a:ext cx="479345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863D81-5371-46F8-8510-0C1EECE1233A}">
      <dsp:nvSpPr>
        <dsp:cNvPr id="0" name=""/>
        <dsp:cNvSpPr/>
      </dsp:nvSpPr>
      <dsp:spPr>
        <a:xfrm>
          <a:off x="0" y="4196965"/>
          <a:ext cx="4793456" cy="10490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Online strangers are still strangers</a:t>
          </a:r>
        </a:p>
      </dsp:txBody>
      <dsp:txXfrm>
        <a:off x="0" y="4196965"/>
        <a:ext cx="4793456" cy="104908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B53C6E-C67B-4C57-A099-2A2E5DD4655F}">
      <dsp:nvSpPr>
        <dsp:cNvPr id="0" name=""/>
        <dsp:cNvSpPr/>
      </dsp:nvSpPr>
      <dsp:spPr>
        <a:xfrm>
          <a:off x="279056" y="727454"/>
          <a:ext cx="872824" cy="87282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6098DE-CD7B-4FA7-A6D6-235115877F84}">
      <dsp:nvSpPr>
        <dsp:cNvPr id="0" name=""/>
        <dsp:cNvSpPr/>
      </dsp:nvSpPr>
      <dsp:spPr>
        <a:xfrm>
          <a:off x="465067" y="913466"/>
          <a:ext cx="500800" cy="5008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030FD9-6D24-4B22-91FF-8F519C19F85A}">
      <dsp:nvSpPr>
        <dsp:cNvPr id="0" name=""/>
        <dsp:cNvSpPr/>
      </dsp:nvSpPr>
      <dsp:spPr>
        <a:xfrm>
          <a:off x="38" y="1872142"/>
          <a:ext cx="1430859" cy="572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0" i="0" kern="1200"/>
            <a:t>We also need:</a:t>
          </a:r>
          <a:endParaRPr lang="en-US" sz="1300" kern="1200"/>
        </a:p>
      </dsp:txBody>
      <dsp:txXfrm>
        <a:off x="38" y="1872142"/>
        <a:ext cx="1430859" cy="572343"/>
      </dsp:txXfrm>
    </dsp:sp>
    <dsp:sp modelId="{0EF77EC7-5280-4A86-B6E2-E0A2A21A4869}">
      <dsp:nvSpPr>
        <dsp:cNvPr id="0" name=""/>
        <dsp:cNvSpPr/>
      </dsp:nvSpPr>
      <dsp:spPr>
        <a:xfrm>
          <a:off x="1960315" y="727454"/>
          <a:ext cx="872824" cy="87282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10B56C-92B1-4079-8C68-3F9B5B79283A}">
      <dsp:nvSpPr>
        <dsp:cNvPr id="0" name=""/>
        <dsp:cNvSpPr/>
      </dsp:nvSpPr>
      <dsp:spPr>
        <a:xfrm>
          <a:off x="2146327" y="913466"/>
          <a:ext cx="500800" cy="5008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0B6301-3C98-4D68-9EAC-3BCDB4F9890D}">
      <dsp:nvSpPr>
        <dsp:cNvPr id="0" name=""/>
        <dsp:cNvSpPr/>
      </dsp:nvSpPr>
      <dsp:spPr>
        <a:xfrm>
          <a:off x="1681298" y="1872142"/>
          <a:ext cx="1430859" cy="572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0" i="0" kern="1200"/>
            <a:t>• Sleep</a:t>
          </a:r>
          <a:endParaRPr lang="en-US" sz="1300" kern="1200"/>
        </a:p>
      </dsp:txBody>
      <dsp:txXfrm>
        <a:off x="1681298" y="1872142"/>
        <a:ext cx="1430859" cy="572343"/>
      </dsp:txXfrm>
    </dsp:sp>
    <dsp:sp modelId="{951147DE-C5D9-4755-941E-8240C0766667}">
      <dsp:nvSpPr>
        <dsp:cNvPr id="0" name=""/>
        <dsp:cNvSpPr/>
      </dsp:nvSpPr>
      <dsp:spPr>
        <a:xfrm>
          <a:off x="3641575" y="727454"/>
          <a:ext cx="872824" cy="87282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F78A75-C6B8-4552-8444-D5CBEBBC0F1E}">
      <dsp:nvSpPr>
        <dsp:cNvPr id="0" name=""/>
        <dsp:cNvSpPr/>
      </dsp:nvSpPr>
      <dsp:spPr>
        <a:xfrm>
          <a:off x="3827587" y="913466"/>
          <a:ext cx="500800" cy="5008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A4CE1A-5934-4453-892E-5085FF88253E}">
      <dsp:nvSpPr>
        <dsp:cNvPr id="0" name=""/>
        <dsp:cNvSpPr/>
      </dsp:nvSpPr>
      <dsp:spPr>
        <a:xfrm>
          <a:off x="3362558" y="1872142"/>
          <a:ext cx="1430859" cy="572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0" i="0" kern="1200"/>
            <a:t>• Exercise</a:t>
          </a:r>
          <a:endParaRPr lang="en-US" sz="1300" kern="1200"/>
        </a:p>
      </dsp:txBody>
      <dsp:txXfrm>
        <a:off x="3362558" y="1872142"/>
        <a:ext cx="1430859" cy="572343"/>
      </dsp:txXfrm>
    </dsp:sp>
    <dsp:sp modelId="{8E30356A-005F-46BC-81A5-09A795B50391}">
      <dsp:nvSpPr>
        <dsp:cNvPr id="0" name=""/>
        <dsp:cNvSpPr/>
      </dsp:nvSpPr>
      <dsp:spPr>
        <a:xfrm>
          <a:off x="279056" y="2802200"/>
          <a:ext cx="872824" cy="87282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232ABD-57A4-4DA3-8D77-33C59C237121}">
      <dsp:nvSpPr>
        <dsp:cNvPr id="0" name=""/>
        <dsp:cNvSpPr/>
      </dsp:nvSpPr>
      <dsp:spPr>
        <a:xfrm>
          <a:off x="465067" y="2988212"/>
          <a:ext cx="500800" cy="5008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93ACF6-477B-445E-9D35-76C2C85C6AF8}">
      <dsp:nvSpPr>
        <dsp:cNvPr id="0" name=""/>
        <dsp:cNvSpPr/>
      </dsp:nvSpPr>
      <dsp:spPr>
        <a:xfrm>
          <a:off x="38" y="3946888"/>
          <a:ext cx="1430859" cy="572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0" i="0" kern="1200"/>
            <a:t>• Reading</a:t>
          </a:r>
          <a:endParaRPr lang="en-US" sz="1300" kern="1200"/>
        </a:p>
      </dsp:txBody>
      <dsp:txXfrm>
        <a:off x="38" y="3946888"/>
        <a:ext cx="1430859" cy="572343"/>
      </dsp:txXfrm>
    </dsp:sp>
    <dsp:sp modelId="{7B358E42-8D90-456E-81FF-036954FCADD0}">
      <dsp:nvSpPr>
        <dsp:cNvPr id="0" name=""/>
        <dsp:cNvSpPr/>
      </dsp:nvSpPr>
      <dsp:spPr>
        <a:xfrm>
          <a:off x="1960315" y="2802200"/>
          <a:ext cx="872824" cy="87282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DEB12C-4D2D-4556-9DE1-FFD542F85154}">
      <dsp:nvSpPr>
        <dsp:cNvPr id="0" name=""/>
        <dsp:cNvSpPr/>
      </dsp:nvSpPr>
      <dsp:spPr>
        <a:xfrm>
          <a:off x="2146327" y="2988212"/>
          <a:ext cx="500800" cy="5008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FB2718-5E2B-49E1-9A54-0040B8D3F918}">
      <dsp:nvSpPr>
        <dsp:cNvPr id="0" name=""/>
        <dsp:cNvSpPr/>
      </dsp:nvSpPr>
      <dsp:spPr>
        <a:xfrm>
          <a:off x="1681298" y="3946888"/>
          <a:ext cx="1430859" cy="572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0" i="0" kern="1200"/>
            <a:t>• Outdoor play</a:t>
          </a:r>
          <a:endParaRPr lang="en-US" sz="1300" kern="1200"/>
        </a:p>
      </dsp:txBody>
      <dsp:txXfrm>
        <a:off x="1681298" y="3946888"/>
        <a:ext cx="1430859" cy="572343"/>
      </dsp:txXfrm>
    </dsp:sp>
    <dsp:sp modelId="{CAA05F96-5E0B-4A90-BF7E-3355A3F48868}">
      <dsp:nvSpPr>
        <dsp:cNvPr id="0" name=""/>
        <dsp:cNvSpPr/>
      </dsp:nvSpPr>
      <dsp:spPr>
        <a:xfrm>
          <a:off x="3641575" y="2802200"/>
          <a:ext cx="872824" cy="87282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012648-CF01-4B47-8575-4C35A3A44C07}">
      <dsp:nvSpPr>
        <dsp:cNvPr id="0" name=""/>
        <dsp:cNvSpPr/>
      </dsp:nvSpPr>
      <dsp:spPr>
        <a:xfrm>
          <a:off x="3827587" y="2988212"/>
          <a:ext cx="500800" cy="50080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129128-D95C-4B38-B908-915E1C4C19C5}">
      <dsp:nvSpPr>
        <dsp:cNvPr id="0" name=""/>
        <dsp:cNvSpPr/>
      </dsp:nvSpPr>
      <dsp:spPr>
        <a:xfrm>
          <a:off x="3362558" y="3946888"/>
          <a:ext cx="1430859" cy="572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b="0" i="0" kern="1200"/>
            <a:t>• Real conversations</a:t>
          </a:r>
          <a:endParaRPr lang="en-US" sz="1300" kern="1200"/>
        </a:p>
      </dsp:txBody>
      <dsp:txXfrm>
        <a:off x="3362558" y="3946888"/>
        <a:ext cx="1430859" cy="57234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BA7064-64B0-4A2D-AE9E-FE5729FD1B4B}">
      <dsp:nvSpPr>
        <dsp:cNvPr id="0" name=""/>
        <dsp:cNvSpPr/>
      </dsp:nvSpPr>
      <dsp:spPr>
        <a:xfrm>
          <a:off x="623249" y="65284"/>
          <a:ext cx="1212125" cy="121212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90BBC6-6E65-4BF0-9711-96CCFA29574E}">
      <dsp:nvSpPr>
        <dsp:cNvPr id="0" name=""/>
        <dsp:cNvSpPr/>
      </dsp:nvSpPr>
      <dsp:spPr>
        <a:xfrm>
          <a:off x="881571" y="323606"/>
          <a:ext cx="695481" cy="6954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54BF81-A9DD-4688-97D8-78F34C861815}">
      <dsp:nvSpPr>
        <dsp:cNvPr id="0" name=""/>
        <dsp:cNvSpPr/>
      </dsp:nvSpPr>
      <dsp:spPr>
        <a:xfrm>
          <a:off x="235766" y="1654957"/>
          <a:ext cx="198709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1. Stop</a:t>
          </a:r>
        </a:p>
      </dsp:txBody>
      <dsp:txXfrm>
        <a:off x="235766" y="1654957"/>
        <a:ext cx="1987091" cy="720000"/>
      </dsp:txXfrm>
    </dsp:sp>
    <dsp:sp modelId="{71ACE846-A18F-4215-A5B6-BAE15E75D4D5}">
      <dsp:nvSpPr>
        <dsp:cNvPr id="0" name=""/>
        <dsp:cNvSpPr/>
      </dsp:nvSpPr>
      <dsp:spPr>
        <a:xfrm>
          <a:off x="2958081" y="65284"/>
          <a:ext cx="1212125" cy="121212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68A44F-5CE3-408B-9790-B18C7EB75605}">
      <dsp:nvSpPr>
        <dsp:cNvPr id="0" name=""/>
        <dsp:cNvSpPr/>
      </dsp:nvSpPr>
      <dsp:spPr>
        <a:xfrm>
          <a:off x="3216403" y="323606"/>
          <a:ext cx="695481" cy="6954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10E458-1F56-4C1C-81E2-58AD88575E04}">
      <dsp:nvSpPr>
        <dsp:cNvPr id="0" name=""/>
        <dsp:cNvSpPr/>
      </dsp:nvSpPr>
      <dsp:spPr>
        <a:xfrm>
          <a:off x="2570598" y="1654957"/>
          <a:ext cx="198709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2. Don’t reply</a:t>
          </a:r>
        </a:p>
      </dsp:txBody>
      <dsp:txXfrm>
        <a:off x="2570598" y="1654957"/>
        <a:ext cx="1987091" cy="720000"/>
      </dsp:txXfrm>
    </dsp:sp>
    <dsp:sp modelId="{16003D4C-69DE-46A0-AE3B-41F23462C410}">
      <dsp:nvSpPr>
        <dsp:cNvPr id="0" name=""/>
        <dsp:cNvSpPr/>
      </dsp:nvSpPr>
      <dsp:spPr>
        <a:xfrm>
          <a:off x="623249" y="2871729"/>
          <a:ext cx="1212125" cy="121212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DDE7B8-5AE0-4AA9-A67B-3944CB664A8E}">
      <dsp:nvSpPr>
        <dsp:cNvPr id="0" name=""/>
        <dsp:cNvSpPr/>
      </dsp:nvSpPr>
      <dsp:spPr>
        <a:xfrm>
          <a:off x="881571" y="3130051"/>
          <a:ext cx="695481" cy="6954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0FAF27-BBA7-48BC-9E49-B8BECE564F83}">
      <dsp:nvSpPr>
        <dsp:cNvPr id="0" name=""/>
        <dsp:cNvSpPr/>
      </dsp:nvSpPr>
      <dsp:spPr>
        <a:xfrm>
          <a:off x="235766" y="4461402"/>
          <a:ext cx="198709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3. Tell a trusted adult</a:t>
          </a:r>
        </a:p>
      </dsp:txBody>
      <dsp:txXfrm>
        <a:off x="235766" y="4461402"/>
        <a:ext cx="1987091" cy="720000"/>
      </dsp:txXfrm>
    </dsp:sp>
    <dsp:sp modelId="{0E415A35-0473-4FB3-BD19-004B40C5E276}">
      <dsp:nvSpPr>
        <dsp:cNvPr id="0" name=""/>
        <dsp:cNvSpPr/>
      </dsp:nvSpPr>
      <dsp:spPr>
        <a:xfrm>
          <a:off x="2958081" y="2871729"/>
          <a:ext cx="1212125" cy="121212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590948-B381-4414-9F6C-871145DBF255}">
      <dsp:nvSpPr>
        <dsp:cNvPr id="0" name=""/>
        <dsp:cNvSpPr/>
      </dsp:nvSpPr>
      <dsp:spPr>
        <a:xfrm>
          <a:off x="3216403" y="3130051"/>
          <a:ext cx="695481" cy="6954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8F4281-E2B1-43C7-AD1B-C2181778409D}">
      <dsp:nvSpPr>
        <dsp:cNvPr id="0" name=""/>
        <dsp:cNvSpPr/>
      </dsp:nvSpPr>
      <dsp:spPr>
        <a:xfrm>
          <a:off x="2570598" y="4461402"/>
          <a:ext cx="198709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You won’t get in trouble for asking for help</a:t>
          </a:r>
        </a:p>
      </dsp:txBody>
      <dsp:txXfrm>
        <a:off x="2570598" y="4461402"/>
        <a:ext cx="1987091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3076B2-1F16-4C0C-9D1E-E2973460DD8D}">
      <dsp:nvSpPr>
        <dsp:cNvPr id="0" name=""/>
        <dsp:cNvSpPr/>
      </dsp:nvSpPr>
      <dsp:spPr>
        <a:xfrm>
          <a:off x="0" y="2177"/>
          <a:ext cx="4793456" cy="1103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179471-EBCF-4879-AA87-0C1889975736}">
      <dsp:nvSpPr>
        <dsp:cNvPr id="0" name=""/>
        <dsp:cNvSpPr/>
      </dsp:nvSpPr>
      <dsp:spPr>
        <a:xfrm>
          <a:off x="333853" y="250498"/>
          <a:ext cx="607006" cy="6070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E65970-7700-4EC6-A420-6F5D8C4A9281}">
      <dsp:nvSpPr>
        <dsp:cNvPr id="0" name=""/>
        <dsp:cNvSpPr/>
      </dsp:nvSpPr>
      <dsp:spPr>
        <a:xfrm>
          <a:off x="1274714" y="2177"/>
          <a:ext cx="3518741" cy="1103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03" tIns="116803" rIns="116803" bIns="11680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dirty="0"/>
            <a:t>Password sharing? </a:t>
          </a:r>
          <a:endParaRPr lang="en-US" sz="2200" kern="1200" dirty="0"/>
        </a:p>
      </dsp:txBody>
      <dsp:txXfrm>
        <a:off x="1274714" y="2177"/>
        <a:ext cx="3518741" cy="1103648"/>
      </dsp:txXfrm>
    </dsp:sp>
    <dsp:sp modelId="{476264FB-9886-4D69-83A4-C8EA81B65B6D}">
      <dsp:nvSpPr>
        <dsp:cNvPr id="0" name=""/>
        <dsp:cNvSpPr/>
      </dsp:nvSpPr>
      <dsp:spPr>
        <a:xfrm>
          <a:off x="0" y="1381738"/>
          <a:ext cx="4793456" cy="1103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50208B-C4BF-436A-8B0D-49F6EA0798F1}">
      <dsp:nvSpPr>
        <dsp:cNvPr id="0" name=""/>
        <dsp:cNvSpPr/>
      </dsp:nvSpPr>
      <dsp:spPr>
        <a:xfrm>
          <a:off x="333853" y="1630059"/>
          <a:ext cx="607006" cy="6070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B4B5BE-B5D4-4C2F-AD6A-DCFCF92F56CC}">
      <dsp:nvSpPr>
        <dsp:cNvPr id="0" name=""/>
        <dsp:cNvSpPr/>
      </dsp:nvSpPr>
      <dsp:spPr>
        <a:xfrm>
          <a:off x="1274714" y="1381738"/>
          <a:ext cx="3518741" cy="1103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03" tIns="116803" rIns="116803" bIns="11680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dirty="0"/>
            <a:t>Ask before posting photos? </a:t>
          </a:r>
          <a:endParaRPr lang="en-US" sz="2200" kern="1200" dirty="0"/>
        </a:p>
      </dsp:txBody>
      <dsp:txXfrm>
        <a:off x="1274714" y="1381738"/>
        <a:ext cx="3518741" cy="1103648"/>
      </dsp:txXfrm>
    </dsp:sp>
    <dsp:sp modelId="{938BDE1C-1AE0-4343-AF53-AEBC2BAFAF04}">
      <dsp:nvSpPr>
        <dsp:cNvPr id="0" name=""/>
        <dsp:cNvSpPr/>
      </dsp:nvSpPr>
      <dsp:spPr>
        <a:xfrm>
          <a:off x="0" y="2761299"/>
          <a:ext cx="4793456" cy="1103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D3F8B9-E206-4182-A145-2623FCE4DEB9}">
      <dsp:nvSpPr>
        <dsp:cNvPr id="0" name=""/>
        <dsp:cNvSpPr/>
      </dsp:nvSpPr>
      <dsp:spPr>
        <a:xfrm>
          <a:off x="333853" y="3009620"/>
          <a:ext cx="607006" cy="6070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F143C2-D72B-4ABC-9FCF-FC0FD839A89F}">
      <dsp:nvSpPr>
        <dsp:cNvPr id="0" name=""/>
        <dsp:cNvSpPr/>
      </dsp:nvSpPr>
      <dsp:spPr>
        <a:xfrm>
          <a:off x="1274714" y="2761299"/>
          <a:ext cx="3518741" cy="1103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03" tIns="116803" rIns="116803" bIns="11680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dirty="0"/>
            <a:t>Join in mean messages? </a:t>
          </a:r>
          <a:endParaRPr lang="en-US" sz="2200" kern="1200" dirty="0"/>
        </a:p>
      </dsp:txBody>
      <dsp:txXfrm>
        <a:off x="1274714" y="2761299"/>
        <a:ext cx="3518741" cy="1103648"/>
      </dsp:txXfrm>
    </dsp:sp>
    <dsp:sp modelId="{5CF02A4F-9F8D-489C-BA05-1FAB4ACA23E7}">
      <dsp:nvSpPr>
        <dsp:cNvPr id="0" name=""/>
        <dsp:cNvSpPr/>
      </dsp:nvSpPr>
      <dsp:spPr>
        <a:xfrm>
          <a:off x="0" y="4140860"/>
          <a:ext cx="4793456" cy="1103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CBA8F1-7408-41D9-AAEB-AC44B35CD10D}">
      <dsp:nvSpPr>
        <dsp:cNvPr id="0" name=""/>
        <dsp:cNvSpPr/>
      </dsp:nvSpPr>
      <dsp:spPr>
        <a:xfrm>
          <a:off x="333853" y="4389181"/>
          <a:ext cx="607006" cy="60700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CDE80A-1E37-4A10-B4A6-F2E2FD55F020}">
      <dsp:nvSpPr>
        <dsp:cNvPr id="0" name=""/>
        <dsp:cNvSpPr/>
      </dsp:nvSpPr>
      <dsp:spPr>
        <a:xfrm>
          <a:off x="1274714" y="4140860"/>
          <a:ext cx="3518741" cy="1103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03" tIns="116803" rIns="116803" bIns="11680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dirty="0"/>
            <a:t>Tell an adult if worried? </a:t>
          </a:r>
          <a:endParaRPr lang="en-US" sz="2200" kern="1200" dirty="0"/>
        </a:p>
      </dsp:txBody>
      <dsp:txXfrm>
        <a:off x="1274714" y="4140860"/>
        <a:ext cx="3518741" cy="110364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3076B2-1F16-4C0C-9D1E-E2973460DD8D}">
      <dsp:nvSpPr>
        <dsp:cNvPr id="0" name=""/>
        <dsp:cNvSpPr/>
      </dsp:nvSpPr>
      <dsp:spPr>
        <a:xfrm>
          <a:off x="0" y="2177"/>
          <a:ext cx="4793456" cy="1103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179471-EBCF-4879-AA87-0C1889975736}">
      <dsp:nvSpPr>
        <dsp:cNvPr id="0" name=""/>
        <dsp:cNvSpPr/>
      </dsp:nvSpPr>
      <dsp:spPr>
        <a:xfrm>
          <a:off x="333853" y="250498"/>
          <a:ext cx="607006" cy="6070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E65970-7700-4EC6-A420-6F5D8C4A9281}">
      <dsp:nvSpPr>
        <dsp:cNvPr id="0" name=""/>
        <dsp:cNvSpPr/>
      </dsp:nvSpPr>
      <dsp:spPr>
        <a:xfrm>
          <a:off x="1274714" y="2177"/>
          <a:ext cx="3518741" cy="1103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03" tIns="116803" rIns="116803" bIns="11680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dirty="0"/>
            <a:t>Password sharing? </a:t>
          </a:r>
          <a:r>
            <a:rPr lang="en-US" sz="2200" b="0" i="0" kern="1200"/>
            <a:t>❌</a:t>
          </a:r>
          <a:endParaRPr lang="en-US" sz="2200" kern="1200" dirty="0"/>
        </a:p>
      </dsp:txBody>
      <dsp:txXfrm>
        <a:off x="1274714" y="2177"/>
        <a:ext cx="3518741" cy="1103648"/>
      </dsp:txXfrm>
    </dsp:sp>
    <dsp:sp modelId="{476264FB-9886-4D69-83A4-C8EA81B65B6D}">
      <dsp:nvSpPr>
        <dsp:cNvPr id="0" name=""/>
        <dsp:cNvSpPr/>
      </dsp:nvSpPr>
      <dsp:spPr>
        <a:xfrm>
          <a:off x="0" y="1381738"/>
          <a:ext cx="4793456" cy="1103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50208B-C4BF-436A-8B0D-49F6EA0798F1}">
      <dsp:nvSpPr>
        <dsp:cNvPr id="0" name=""/>
        <dsp:cNvSpPr/>
      </dsp:nvSpPr>
      <dsp:spPr>
        <a:xfrm>
          <a:off x="333853" y="1630059"/>
          <a:ext cx="607006" cy="6070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B4B5BE-B5D4-4C2F-AD6A-DCFCF92F56CC}">
      <dsp:nvSpPr>
        <dsp:cNvPr id="0" name=""/>
        <dsp:cNvSpPr/>
      </dsp:nvSpPr>
      <dsp:spPr>
        <a:xfrm>
          <a:off x="1274714" y="1381738"/>
          <a:ext cx="3518741" cy="1103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03" tIns="116803" rIns="116803" bIns="11680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dirty="0"/>
            <a:t>Ask before posting photos? ✅</a:t>
          </a:r>
          <a:endParaRPr lang="en-US" sz="2200" kern="1200" dirty="0"/>
        </a:p>
      </dsp:txBody>
      <dsp:txXfrm>
        <a:off x="1274714" y="1381738"/>
        <a:ext cx="3518741" cy="1103648"/>
      </dsp:txXfrm>
    </dsp:sp>
    <dsp:sp modelId="{938BDE1C-1AE0-4343-AF53-AEBC2BAFAF04}">
      <dsp:nvSpPr>
        <dsp:cNvPr id="0" name=""/>
        <dsp:cNvSpPr/>
      </dsp:nvSpPr>
      <dsp:spPr>
        <a:xfrm>
          <a:off x="0" y="2761299"/>
          <a:ext cx="4793456" cy="1103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D3F8B9-E206-4182-A145-2623FCE4DEB9}">
      <dsp:nvSpPr>
        <dsp:cNvPr id="0" name=""/>
        <dsp:cNvSpPr/>
      </dsp:nvSpPr>
      <dsp:spPr>
        <a:xfrm>
          <a:off x="333853" y="3009620"/>
          <a:ext cx="607006" cy="6070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F143C2-D72B-4ABC-9FCF-FC0FD839A89F}">
      <dsp:nvSpPr>
        <dsp:cNvPr id="0" name=""/>
        <dsp:cNvSpPr/>
      </dsp:nvSpPr>
      <dsp:spPr>
        <a:xfrm>
          <a:off x="1274714" y="2761299"/>
          <a:ext cx="3518741" cy="1103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03" tIns="116803" rIns="116803" bIns="11680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dirty="0"/>
            <a:t>Join in mean messages? ❌</a:t>
          </a:r>
          <a:endParaRPr lang="en-US" sz="2200" kern="1200" dirty="0"/>
        </a:p>
      </dsp:txBody>
      <dsp:txXfrm>
        <a:off x="1274714" y="2761299"/>
        <a:ext cx="3518741" cy="1103648"/>
      </dsp:txXfrm>
    </dsp:sp>
    <dsp:sp modelId="{5CF02A4F-9F8D-489C-BA05-1FAB4ACA23E7}">
      <dsp:nvSpPr>
        <dsp:cNvPr id="0" name=""/>
        <dsp:cNvSpPr/>
      </dsp:nvSpPr>
      <dsp:spPr>
        <a:xfrm>
          <a:off x="0" y="4140860"/>
          <a:ext cx="4793456" cy="1103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CBA8F1-7408-41D9-AAEB-AC44B35CD10D}">
      <dsp:nvSpPr>
        <dsp:cNvPr id="0" name=""/>
        <dsp:cNvSpPr/>
      </dsp:nvSpPr>
      <dsp:spPr>
        <a:xfrm>
          <a:off x="333853" y="4389181"/>
          <a:ext cx="607006" cy="60700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CDE80A-1E37-4A10-B4A6-F2E2FD55F020}">
      <dsp:nvSpPr>
        <dsp:cNvPr id="0" name=""/>
        <dsp:cNvSpPr/>
      </dsp:nvSpPr>
      <dsp:spPr>
        <a:xfrm>
          <a:off x="1274714" y="4140860"/>
          <a:ext cx="3518741" cy="1103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03" tIns="116803" rIns="116803" bIns="116803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dirty="0"/>
            <a:t>Tell an adult if worried? ✅</a:t>
          </a:r>
          <a:endParaRPr lang="en-US" sz="2200" kern="1200" dirty="0"/>
        </a:p>
      </dsp:txBody>
      <dsp:txXfrm>
        <a:off x="1274714" y="4140860"/>
        <a:ext cx="3518741" cy="110364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66FF-F3B0-4478-AA50-6384EF97FBD9}">
      <dsp:nvSpPr>
        <dsp:cNvPr id="0" name=""/>
        <dsp:cNvSpPr/>
      </dsp:nvSpPr>
      <dsp:spPr>
        <a:xfrm>
          <a:off x="614306" y="1539622"/>
          <a:ext cx="987187" cy="987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858403-80EE-4952-8698-A556F6AEE073}">
      <dsp:nvSpPr>
        <dsp:cNvPr id="0" name=""/>
        <dsp:cNvSpPr/>
      </dsp:nvSpPr>
      <dsp:spPr>
        <a:xfrm>
          <a:off x="11024" y="2852064"/>
          <a:ext cx="2193750" cy="85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Use technology to help and connect safely</a:t>
          </a:r>
        </a:p>
      </dsp:txBody>
      <dsp:txXfrm>
        <a:off x="11024" y="2852064"/>
        <a:ext cx="2193750" cy="855000"/>
      </dsp:txXfrm>
    </dsp:sp>
    <dsp:sp modelId="{6EED7F5B-3F65-44D3-B2A7-B8B9D1345EB4}">
      <dsp:nvSpPr>
        <dsp:cNvPr id="0" name=""/>
        <dsp:cNvSpPr/>
      </dsp:nvSpPr>
      <dsp:spPr>
        <a:xfrm>
          <a:off x="3191962" y="1539622"/>
          <a:ext cx="987187" cy="987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13C63-C38C-41F7-8EA7-7867EDD2E789}">
      <dsp:nvSpPr>
        <dsp:cNvPr id="0" name=""/>
        <dsp:cNvSpPr/>
      </dsp:nvSpPr>
      <dsp:spPr>
        <a:xfrm>
          <a:off x="2588681" y="2852064"/>
          <a:ext cx="2193750" cy="85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Pause. Think. Be Kind.</a:t>
          </a:r>
        </a:p>
      </dsp:txBody>
      <dsp:txXfrm>
        <a:off x="2588681" y="2852064"/>
        <a:ext cx="2193750" cy="855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640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739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356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018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4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157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778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559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680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445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023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0186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562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203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884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1542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610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812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Think Before You Send!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9C92BC2-71E0-09F6-AAF7-F3DFB7EDF2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1083809"/>
              </p:ext>
            </p:extLst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>
            <a:normAutofit/>
          </a:bodyPr>
          <a:lstStyle/>
          <a:p>
            <a:r>
              <a:rPr lang="en-GB" sz="2700">
                <a:solidFill>
                  <a:srgbClr val="EBEBEB"/>
                </a:solidFill>
              </a:rPr>
              <a:t>What Is WhatsApp?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C928B4C-BB9C-661C-4EC9-930C2BBC7F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9482396"/>
              </p:ext>
            </p:extLst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2F448CB3-7B4F-45D7-B7C0-DF553DF61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C5305EA-7A88-413D-BE8A-47A02476F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Freeform 5">
              <a:extLst>
                <a:ext uri="{FF2B5EF4-FFF2-40B4-BE49-F238E27FC236}">
                  <a16:creationId xmlns:a16="http://schemas.microsoft.com/office/drawing/2014/main" id="{FCA94DB5-FE56-4A3D-BC48-31B559519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973668"/>
            <a:ext cx="6571060" cy="70696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700">
                <a:solidFill>
                  <a:srgbClr val="FFFFFF"/>
                </a:solidFill>
              </a:rPr>
              <a:t>Golden Rule: Pause Before You Post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9ED434F-8767-46CC-B26B-5AF62FF01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28" name="Content Placeholder 2">
            <a:extLst>
              <a:ext uri="{FF2B5EF4-FFF2-40B4-BE49-F238E27FC236}">
                <a16:creationId xmlns:a16="http://schemas.microsoft.com/office/drawing/2014/main" id="{CD247CBE-CF32-D99E-FC92-618A8A3B2F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3047825"/>
              </p:ext>
            </p:extLst>
          </p:nvPr>
        </p:nvGraphicFramePr>
        <p:xfrm>
          <a:off x="965200" y="2324100"/>
          <a:ext cx="7219037" cy="34226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F448CB3-7B4F-45D7-B7C0-DF553DF61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C5305EA-7A88-413D-BE8A-47A02476F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FCA94DB5-FE56-4A3D-BC48-31B559519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973668"/>
            <a:ext cx="6571060" cy="70696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Being Kind Online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9ED434F-8767-46CC-B26B-5AF62FF01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C9D450F-F847-FBED-9C0B-7ED808CD5A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3111873"/>
              </p:ext>
            </p:extLst>
          </p:nvPr>
        </p:nvGraphicFramePr>
        <p:xfrm>
          <a:off x="965200" y="2324100"/>
          <a:ext cx="7219037" cy="34226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4E43EB-867C-4B35-9A5C-E435157C7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C0F5DA-B59F-4F13-8BB8-FFD8F2C57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9CEA1DEC-CC9E-4776-9E08-048A15BFA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1942938" y="1881194"/>
            <a:ext cx="3299407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CE399CF-F4B8-4832-A8CB-B93F6B1EF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122264" y="751601"/>
            <a:ext cx="6053670" cy="5354799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1F23E73A-FDC8-462C-83C1-3AA89614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565" y="1130603"/>
            <a:ext cx="2506831" cy="4596794"/>
          </a:xfrm>
        </p:spPr>
        <p:txBody>
          <a:bodyPr anchor="ctr">
            <a:normAutofit/>
          </a:bodyPr>
          <a:lstStyle/>
          <a:p>
            <a:r>
              <a:rPr lang="en-GB" sz="2800">
                <a:solidFill>
                  <a:srgbClr val="EBEBEB"/>
                </a:solidFill>
              </a:rPr>
              <a:t>Photos and Privacy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7557" y="437513"/>
            <a:ext cx="4126961" cy="5954325"/>
          </a:xfrm>
        </p:spPr>
        <p:txBody>
          <a:bodyPr anchor="ctr">
            <a:normAutofit/>
          </a:bodyPr>
          <a:lstStyle/>
          <a:p>
            <a:r>
              <a:rPr lang="en-GB" sz="1700"/>
              <a:t>Never share:</a:t>
            </a:r>
          </a:p>
          <a:p>
            <a:r>
              <a:rPr lang="en-GB" sz="1700"/>
              <a:t>• Personal info</a:t>
            </a:r>
          </a:p>
          <a:p>
            <a:r>
              <a:rPr lang="en-GB" sz="1700"/>
              <a:t>• Address</a:t>
            </a:r>
          </a:p>
          <a:p>
            <a:r>
              <a:rPr lang="en-GB" sz="1700"/>
              <a:t>• Passwords</a:t>
            </a:r>
          </a:p>
          <a:p>
            <a:endParaRPr lang="en-GB" sz="1700"/>
          </a:p>
          <a:p>
            <a:r>
              <a:rPr lang="en-GB" sz="1700"/>
              <a:t>Always ask before sharing photos</a:t>
            </a:r>
          </a:p>
          <a:p>
            <a:r>
              <a:rPr lang="en-GB" sz="1700"/>
              <a:t>“My information belongs to me”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4E43EB-867C-4B35-9A5C-E435157C7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C0F5DA-B59F-4F13-8BB8-FFD8F2C57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9CEA1DEC-CC9E-4776-9E08-048A15BFA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1942938" y="1881194"/>
            <a:ext cx="3299407" cy="330693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CE399CF-F4B8-4832-A8CB-B93F6B1EF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122264" y="751601"/>
            <a:ext cx="6053670" cy="5354799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0" name="Freeform 5">
            <a:extLst>
              <a:ext uri="{FF2B5EF4-FFF2-40B4-BE49-F238E27FC236}">
                <a16:creationId xmlns:a16="http://schemas.microsoft.com/office/drawing/2014/main" id="{1F23E73A-FDC8-462C-83C1-3AA89614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565" y="1130603"/>
            <a:ext cx="2506831" cy="4596794"/>
          </a:xfrm>
        </p:spPr>
        <p:txBody>
          <a:bodyPr anchor="ctr">
            <a:normAutofit/>
          </a:bodyPr>
          <a:lstStyle/>
          <a:p>
            <a:r>
              <a:rPr lang="en-GB" sz="2800">
                <a:solidFill>
                  <a:srgbClr val="EBEBEB"/>
                </a:solidFill>
              </a:rPr>
              <a:t>Group Chats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7557" y="437513"/>
            <a:ext cx="4126961" cy="5954325"/>
          </a:xfrm>
        </p:spPr>
        <p:txBody>
          <a:bodyPr anchor="ctr">
            <a:normAutofit/>
          </a:bodyPr>
          <a:lstStyle/>
          <a:p>
            <a:r>
              <a:rPr lang="en-GB" sz="1700"/>
              <a:t>• Don’t spam</a:t>
            </a:r>
          </a:p>
          <a:p>
            <a:r>
              <a:rPr lang="en-GB" sz="1700"/>
              <a:t>• Don’t exclude</a:t>
            </a:r>
          </a:p>
          <a:p>
            <a:r>
              <a:rPr lang="en-GB" sz="1700"/>
              <a:t>• Don’t send upsetting content</a:t>
            </a:r>
          </a:p>
          <a:p>
            <a:endParaRPr lang="en-GB" sz="1700"/>
          </a:p>
          <a:p>
            <a:r>
              <a:rPr lang="en-GB" sz="1700"/>
              <a:t>If uncomfortable:</a:t>
            </a:r>
          </a:p>
          <a:p>
            <a:r>
              <a:rPr lang="en-GB" sz="1700"/>
              <a:t>• Leave</a:t>
            </a:r>
          </a:p>
          <a:p>
            <a:r>
              <a:rPr lang="en-GB" sz="1700"/>
              <a:t>• Mute</a:t>
            </a:r>
          </a:p>
          <a:p>
            <a:r>
              <a:rPr lang="en-GB" sz="1700"/>
              <a:t>• Tell an adult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Strangers Online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D59E87F-286B-635E-E4D1-5B653F6D86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1961574"/>
              </p:ext>
            </p:extLst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Screen Time Balance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6D22712-C002-9178-F635-7A50A3F4F7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9132800"/>
              </p:ext>
            </p:extLst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>
            <a:normAutofit/>
          </a:bodyPr>
          <a:lstStyle/>
          <a:p>
            <a:r>
              <a:rPr lang="en-GB" sz="3000">
                <a:solidFill>
                  <a:srgbClr val="EBEBEB"/>
                </a:solidFill>
              </a:rPr>
              <a:t>If Something Goes Wrong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D7D4B5-BB16-FF7F-9BD0-BA6B4578BD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1556266"/>
              </p:ext>
            </p:extLst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Quick Quiz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6FF2146-77F3-2017-7443-F71297EE07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6948548"/>
              </p:ext>
            </p:extLst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683E96-0F37-8226-EF60-DF0631365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91619F09-D507-A407-1BBA-E4DC1703CA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83FF3BB-99DF-ACF5-E9BF-E645AA2983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A852F24-9928-BB5D-16AA-7E20CA5546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9B7DAD0-0060-E175-821D-382FCC48E3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1FB7680-47BE-FF83-E73C-ADB003311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41A9C2FD-E708-9320-95D6-CDBFDF3A23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14EF4C6D-3046-607F-76E1-5D33E765F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3F69EBA2-1774-AD4C-E206-4F650AD3B6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550504D-88C6-5C57-A5D3-8D7966CC1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Quick Quiz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E3E54AC-8AA5-99BD-A1AF-D3A91D1B2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52E7E6E-133F-B03F-1770-1FA617943FA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97431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E0488BA-180E-40D8-8350-4B17917955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up of a key and a keyhole">
            <a:extLst>
              <a:ext uri="{FF2B5EF4-FFF2-40B4-BE49-F238E27FC236}">
                <a16:creationId xmlns:a16="http://schemas.microsoft.com/office/drawing/2014/main" id="{BF4C9A1E-ECD4-3109-26D6-BBB6453781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l="1133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973668"/>
            <a:ext cx="6571060" cy="706964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Key Message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215" y="2603500"/>
            <a:ext cx="6619244" cy="3416300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chemeClr val="tx1"/>
                </a:solidFill>
              </a:rPr>
              <a:t>Be Kind. Be Safe. Think Before You Send.</a:t>
            </a:r>
          </a:p>
          <a:p>
            <a:endParaRPr lang="en-GB" sz="3200" b="1" dirty="0">
              <a:solidFill>
                <a:schemeClr val="tx1"/>
              </a:solidFill>
            </a:endParaRPr>
          </a:p>
          <a:p>
            <a:r>
              <a:rPr lang="en-GB" sz="3200" b="1" dirty="0">
                <a:solidFill>
                  <a:schemeClr val="tx1"/>
                </a:solidFill>
              </a:rPr>
              <a:t>Every message leaves a footprint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0F4644-201A-45C5-854B-C2FB7F95DC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04311"/>
            <a:ext cx="5057775" cy="6649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775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E0C88D-2B10-43B8-A948-D499C2A3E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694" y="0"/>
            <a:ext cx="48866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414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44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3667"/>
            <a:ext cx="2206657" cy="483374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Closing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A75D1FF-64DD-931A-6E77-288A893EAB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1959768"/>
              </p:ext>
            </p:extLst>
          </p:nvPr>
        </p:nvGraphicFramePr>
        <p:xfrm>
          <a:off x="3895725" y="808038"/>
          <a:ext cx="4793456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33</TotalTime>
  <Words>308</Words>
  <Application>Microsoft Office PowerPoint</Application>
  <PresentationFormat>On-screen Show (4:3)</PresentationFormat>
  <Paragraphs>76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Ion Boardroom</vt:lpstr>
      <vt:lpstr>Think Before You Send!</vt:lpstr>
      <vt:lpstr>What Is WhatsApp?</vt:lpstr>
      <vt:lpstr>Golden Rule: Pause Before You Post</vt:lpstr>
      <vt:lpstr>Being Kind Online</vt:lpstr>
      <vt:lpstr>Photos and Privacy</vt:lpstr>
      <vt:lpstr>Group Chats</vt:lpstr>
      <vt:lpstr>Strangers Online</vt:lpstr>
      <vt:lpstr>Screen Time Balance</vt:lpstr>
      <vt:lpstr>If Something Goes Wrong</vt:lpstr>
      <vt:lpstr>Quick Quiz</vt:lpstr>
      <vt:lpstr>Quick Quiz</vt:lpstr>
      <vt:lpstr>Key Message</vt:lpstr>
      <vt:lpstr>PowerPoint Presentation</vt:lpstr>
      <vt:lpstr>PowerPoint Presentation</vt:lpstr>
      <vt:lpstr>Closing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Think Before You Send!</dc:title>
  <dc:subject/>
  <dc:creator>Sarah Cadogan</dc:creator>
  <cp:keywords/>
  <dc:description>generated using python-pptx</dc:description>
  <cp:lastModifiedBy>Sarah Cadogan</cp:lastModifiedBy>
  <cp:revision>3</cp:revision>
  <dcterms:created xsi:type="dcterms:W3CDTF">2013-01-27T09:14:16Z</dcterms:created>
  <dcterms:modified xsi:type="dcterms:W3CDTF">2026-05-19T14:40:19Z</dcterms:modified>
  <cp:category/>
</cp:coreProperties>
</file>