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0" d="100"/>
          <a:sy n="90" d="100"/>
        </p:scale>
        <p:origin x="398" y="-11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678F2D-F2B3-4054-A836-356EF19EE80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989EC54-4695-4690-A40A-FD5831A96C99}">
      <dgm:prSet/>
      <dgm:spPr/>
      <dgm:t>
        <a:bodyPr/>
        <a:lstStyle/>
        <a:p>
          <a:r>
            <a:rPr lang="en-US"/>
            <a:t>Using WhatsApp safely, kindly, and responsibly</a:t>
          </a:r>
        </a:p>
      </dgm:t>
    </dgm:pt>
    <dgm:pt modelId="{D86EE6EC-CAEB-47ED-AAEF-5C36FED68815}" type="parTrans" cxnId="{3E590540-364A-43DC-BF76-580B85482F5E}">
      <dgm:prSet/>
      <dgm:spPr/>
      <dgm:t>
        <a:bodyPr/>
        <a:lstStyle/>
        <a:p>
          <a:endParaRPr lang="en-US"/>
        </a:p>
      </dgm:t>
    </dgm:pt>
    <dgm:pt modelId="{725013E8-5773-4DE4-A97D-D2F1A8C13079}" type="sibTrans" cxnId="{3E590540-364A-43DC-BF76-580B85482F5E}">
      <dgm:prSet/>
      <dgm:spPr/>
      <dgm:t>
        <a:bodyPr/>
        <a:lstStyle/>
        <a:p>
          <a:endParaRPr lang="en-US"/>
        </a:p>
      </dgm:t>
    </dgm:pt>
    <dgm:pt modelId="{3CD4D7FF-A92A-40F8-8E13-83C6E51DA053}">
      <dgm:prSet/>
      <dgm:spPr/>
      <dgm:t>
        <a:bodyPr/>
        <a:lstStyle/>
        <a:p>
          <a:r>
            <a:rPr lang="en-US"/>
            <a:t>Like riding a bike:</a:t>
          </a:r>
        </a:p>
      </dgm:t>
    </dgm:pt>
    <dgm:pt modelId="{9EF335EB-138D-4442-AF05-66DBB187E431}" type="parTrans" cxnId="{E2EB93FC-B252-4562-8621-151AD243E662}">
      <dgm:prSet/>
      <dgm:spPr/>
      <dgm:t>
        <a:bodyPr/>
        <a:lstStyle/>
        <a:p>
          <a:endParaRPr lang="en-US"/>
        </a:p>
      </dgm:t>
    </dgm:pt>
    <dgm:pt modelId="{458541D4-7CB8-44F1-A74E-BC31BFFE24FE}" type="sibTrans" cxnId="{E2EB93FC-B252-4562-8621-151AD243E662}">
      <dgm:prSet/>
      <dgm:spPr/>
      <dgm:t>
        <a:bodyPr/>
        <a:lstStyle/>
        <a:p>
          <a:endParaRPr lang="en-US"/>
        </a:p>
      </dgm:t>
    </dgm:pt>
    <dgm:pt modelId="{996F036F-2D36-49AC-BF2C-8E9B653C3F5D}">
      <dgm:prSet/>
      <dgm:spPr/>
      <dgm:t>
        <a:bodyPr/>
        <a:lstStyle/>
        <a:p>
          <a:r>
            <a:rPr lang="en-US"/>
            <a:t>• Fun</a:t>
          </a:r>
        </a:p>
      </dgm:t>
    </dgm:pt>
    <dgm:pt modelId="{6DF7DC3B-302C-4762-A143-A2FB2ED00FC8}" type="parTrans" cxnId="{05B770C6-BCC5-4CB1-AEE6-882F28A5B637}">
      <dgm:prSet/>
      <dgm:spPr/>
      <dgm:t>
        <a:bodyPr/>
        <a:lstStyle/>
        <a:p>
          <a:endParaRPr lang="en-US"/>
        </a:p>
      </dgm:t>
    </dgm:pt>
    <dgm:pt modelId="{6ACDADD6-4982-4F22-8246-B7B75BCEAC3A}" type="sibTrans" cxnId="{05B770C6-BCC5-4CB1-AEE6-882F28A5B637}">
      <dgm:prSet/>
      <dgm:spPr/>
      <dgm:t>
        <a:bodyPr/>
        <a:lstStyle/>
        <a:p>
          <a:endParaRPr lang="en-US"/>
        </a:p>
      </dgm:t>
    </dgm:pt>
    <dgm:pt modelId="{011B2398-911A-4315-96DE-32C3B73EE2E2}">
      <dgm:prSet/>
      <dgm:spPr/>
      <dgm:t>
        <a:bodyPr/>
        <a:lstStyle/>
        <a:p>
          <a:r>
            <a:rPr lang="en-US"/>
            <a:t>• Connects people</a:t>
          </a:r>
        </a:p>
      </dgm:t>
    </dgm:pt>
    <dgm:pt modelId="{90E1088D-D8E2-482B-BBA7-302A29CFF255}" type="parTrans" cxnId="{5F2EEB10-4A37-4DBD-9185-FC117E6A04E1}">
      <dgm:prSet/>
      <dgm:spPr/>
      <dgm:t>
        <a:bodyPr/>
        <a:lstStyle/>
        <a:p>
          <a:endParaRPr lang="en-US"/>
        </a:p>
      </dgm:t>
    </dgm:pt>
    <dgm:pt modelId="{F360C4BA-A121-4392-A15F-0F18B30C711F}" type="sibTrans" cxnId="{5F2EEB10-4A37-4DBD-9185-FC117E6A04E1}">
      <dgm:prSet/>
      <dgm:spPr/>
      <dgm:t>
        <a:bodyPr/>
        <a:lstStyle/>
        <a:p>
          <a:endParaRPr lang="en-US"/>
        </a:p>
      </dgm:t>
    </dgm:pt>
    <dgm:pt modelId="{7C1DA9A0-33A2-4D4F-85BE-F744D7B1E708}">
      <dgm:prSet/>
      <dgm:spPr/>
      <dgm:t>
        <a:bodyPr/>
        <a:lstStyle/>
        <a:p>
          <a:r>
            <a:rPr lang="en-US"/>
            <a:t>• Needs rules</a:t>
          </a:r>
        </a:p>
      </dgm:t>
    </dgm:pt>
    <dgm:pt modelId="{128962A8-D114-4094-8E2E-667FCF1F8B12}" type="parTrans" cxnId="{44F58CFD-620B-46E3-92C7-89178F864D30}">
      <dgm:prSet/>
      <dgm:spPr/>
      <dgm:t>
        <a:bodyPr/>
        <a:lstStyle/>
        <a:p>
          <a:endParaRPr lang="en-US"/>
        </a:p>
      </dgm:t>
    </dgm:pt>
    <dgm:pt modelId="{C2050F73-4BA7-4BAD-85E3-2841051F6265}" type="sibTrans" cxnId="{44F58CFD-620B-46E3-92C7-89178F864D30}">
      <dgm:prSet/>
      <dgm:spPr/>
      <dgm:t>
        <a:bodyPr/>
        <a:lstStyle/>
        <a:p>
          <a:endParaRPr lang="en-US"/>
        </a:p>
      </dgm:t>
    </dgm:pt>
    <dgm:pt modelId="{3FF3C9BC-2C67-4373-BEF2-85BFF6ABB26C}" type="pres">
      <dgm:prSet presAssocID="{75678F2D-F2B3-4054-A836-356EF19EE802}" presName="linear" presStyleCnt="0">
        <dgm:presLayoutVars>
          <dgm:animLvl val="lvl"/>
          <dgm:resizeHandles val="exact"/>
        </dgm:presLayoutVars>
      </dgm:prSet>
      <dgm:spPr/>
    </dgm:pt>
    <dgm:pt modelId="{0925FCF2-1FED-45DC-A1D8-218B8629C580}" type="pres">
      <dgm:prSet presAssocID="{C989EC54-4695-4690-A40A-FD5831A96C99}" presName="parentText" presStyleLbl="node1" presStyleIdx="0" presStyleCnt="5">
        <dgm:presLayoutVars>
          <dgm:chMax val="0"/>
          <dgm:bulletEnabled val="1"/>
        </dgm:presLayoutVars>
      </dgm:prSet>
      <dgm:spPr/>
    </dgm:pt>
    <dgm:pt modelId="{63C6FAA5-0ED6-4390-81D4-6E4624A0DB16}" type="pres">
      <dgm:prSet presAssocID="{725013E8-5773-4DE4-A97D-D2F1A8C13079}" presName="spacer" presStyleCnt="0"/>
      <dgm:spPr/>
    </dgm:pt>
    <dgm:pt modelId="{661BAF80-26E0-4D59-8286-CAABBF7E6726}" type="pres">
      <dgm:prSet presAssocID="{3CD4D7FF-A92A-40F8-8E13-83C6E51DA053}" presName="parentText" presStyleLbl="node1" presStyleIdx="1" presStyleCnt="5">
        <dgm:presLayoutVars>
          <dgm:chMax val="0"/>
          <dgm:bulletEnabled val="1"/>
        </dgm:presLayoutVars>
      </dgm:prSet>
      <dgm:spPr/>
    </dgm:pt>
    <dgm:pt modelId="{6B2E724E-6B37-4A4E-905E-FB21AB7B7527}" type="pres">
      <dgm:prSet presAssocID="{458541D4-7CB8-44F1-A74E-BC31BFFE24FE}" presName="spacer" presStyleCnt="0"/>
      <dgm:spPr/>
    </dgm:pt>
    <dgm:pt modelId="{FF300101-F280-474B-92BD-779A3A343F11}" type="pres">
      <dgm:prSet presAssocID="{996F036F-2D36-49AC-BF2C-8E9B653C3F5D}" presName="parentText" presStyleLbl="node1" presStyleIdx="2" presStyleCnt="5">
        <dgm:presLayoutVars>
          <dgm:chMax val="0"/>
          <dgm:bulletEnabled val="1"/>
        </dgm:presLayoutVars>
      </dgm:prSet>
      <dgm:spPr/>
    </dgm:pt>
    <dgm:pt modelId="{511C27F1-15F1-4A09-ABBE-518F53DA5FBE}" type="pres">
      <dgm:prSet presAssocID="{6ACDADD6-4982-4F22-8246-B7B75BCEAC3A}" presName="spacer" presStyleCnt="0"/>
      <dgm:spPr/>
    </dgm:pt>
    <dgm:pt modelId="{642B8B7E-3277-46D9-910A-AA20EF062737}" type="pres">
      <dgm:prSet presAssocID="{011B2398-911A-4315-96DE-32C3B73EE2E2}" presName="parentText" presStyleLbl="node1" presStyleIdx="3" presStyleCnt="5">
        <dgm:presLayoutVars>
          <dgm:chMax val="0"/>
          <dgm:bulletEnabled val="1"/>
        </dgm:presLayoutVars>
      </dgm:prSet>
      <dgm:spPr/>
    </dgm:pt>
    <dgm:pt modelId="{745F65AD-1FFF-4C1D-A6FD-0864C4976407}" type="pres">
      <dgm:prSet presAssocID="{F360C4BA-A121-4392-A15F-0F18B30C711F}" presName="spacer" presStyleCnt="0"/>
      <dgm:spPr/>
    </dgm:pt>
    <dgm:pt modelId="{F60BD039-E55B-4CCE-9C3C-AB96134FDCE7}" type="pres">
      <dgm:prSet presAssocID="{7C1DA9A0-33A2-4D4F-85BE-F744D7B1E708}" presName="parentText" presStyleLbl="node1" presStyleIdx="4" presStyleCnt="5">
        <dgm:presLayoutVars>
          <dgm:chMax val="0"/>
          <dgm:bulletEnabled val="1"/>
        </dgm:presLayoutVars>
      </dgm:prSet>
      <dgm:spPr/>
    </dgm:pt>
  </dgm:ptLst>
  <dgm:cxnLst>
    <dgm:cxn modelId="{5F2EEB10-4A37-4DBD-9185-FC117E6A04E1}" srcId="{75678F2D-F2B3-4054-A836-356EF19EE802}" destId="{011B2398-911A-4315-96DE-32C3B73EE2E2}" srcOrd="3" destOrd="0" parTransId="{90E1088D-D8E2-482B-BBA7-302A29CFF255}" sibTransId="{F360C4BA-A121-4392-A15F-0F18B30C711F}"/>
    <dgm:cxn modelId="{F5A43330-AB2A-4FEE-92C1-EDCDF8355F5B}" type="presOf" srcId="{7C1DA9A0-33A2-4D4F-85BE-F744D7B1E708}" destId="{F60BD039-E55B-4CCE-9C3C-AB96134FDCE7}" srcOrd="0" destOrd="0" presId="urn:microsoft.com/office/officeart/2005/8/layout/vList2"/>
    <dgm:cxn modelId="{3E590540-364A-43DC-BF76-580B85482F5E}" srcId="{75678F2D-F2B3-4054-A836-356EF19EE802}" destId="{C989EC54-4695-4690-A40A-FD5831A96C99}" srcOrd="0" destOrd="0" parTransId="{D86EE6EC-CAEB-47ED-AAEF-5C36FED68815}" sibTransId="{725013E8-5773-4DE4-A97D-D2F1A8C13079}"/>
    <dgm:cxn modelId="{375DA45F-11FA-4397-AB6B-626241A76259}" type="presOf" srcId="{75678F2D-F2B3-4054-A836-356EF19EE802}" destId="{3FF3C9BC-2C67-4373-BEF2-85BFF6ABB26C}" srcOrd="0" destOrd="0" presId="urn:microsoft.com/office/officeart/2005/8/layout/vList2"/>
    <dgm:cxn modelId="{AF628568-17E6-4309-8123-787DCBBC30A4}" type="presOf" srcId="{3CD4D7FF-A92A-40F8-8E13-83C6E51DA053}" destId="{661BAF80-26E0-4D59-8286-CAABBF7E6726}" srcOrd="0" destOrd="0" presId="urn:microsoft.com/office/officeart/2005/8/layout/vList2"/>
    <dgm:cxn modelId="{C5C37576-741C-4825-8EFC-6B1B581C0DE7}" type="presOf" srcId="{996F036F-2D36-49AC-BF2C-8E9B653C3F5D}" destId="{FF300101-F280-474B-92BD-779A3A343F11}" srcOrd="0" destOrd="0" presId="urn:microsoft.com/office/officeart/2005/8/layout/vList2"/>
    <dgm:cxn modelId="{FCD79C89-9880-4DFE-A2F6-42CA40F5F74E}" type="presOf" srcId="{011B2398-911A-4315-96DE-32C3B73EE2E2}" destId="{642B8B7E-3277-46D9-910A-AA20EF062737}" srcOrd="0" destOrd="0" presId="urn:microsoft.com/office/officeart/2005/8/layout/vList2"/>
    <dgm:cxn modelId="{D3820EBF-90E9-448B-8651-7999EECDD798}" type="presOf" srcId="{C989EC54-4695-4690-A40A-FD5831A96C99}" destId="{0925FCF2-1FED-45DC-A1D8-218B8629C580}" srcOrd="0" destOrd="0" presId="urn:microsoft.com/office/officeart/2005/8/layout/vList2"/>
    <dgm:cxn modelId="{05B770C6-BCC5-4CB1-AEE6-882F28A5B637}" srcId="{75678F2D-F2B3-4054-A836-356EF19EE802}" destId="{996F036F-2D36-49AC-BF2C-8E9B653C3F5D}" srcOrd="2" destOrd="0" parTransId="{6DF7DC3B-302C-4762-A143-A2FB2ED00FC8}" sibTransId="{6ACDADD6-4982-4F22-8246-B7B75BCEAC3A}"/>
    <dgm:cxn modelId="{E2EB93FC-B252-4562-8621-151AD243E662}" srcId="{75678F2D-F2B3-4054-A836-356EF19EE802}" destId="{3CD4D7FF-A92A-40F8-8E13-83C6E51DA053}" srcOrd="1" destOrd="0" parTransId="{9EF335EB-138D-4442-AF05-66DBB187E431}" sibTransId="{458541D4-7CB8-44F1-A74E-BC31BFFE24FE}"/>
    <dgm:cxn modelId="{44F58CFD-620B-46E3-92C7-89178F864D30}" srcId="{75678F2D-F2B3-4054-A836-356EF19EE802}" destId="{7C1DA9A0-33A2-4D4F-85BE-F744D7B1E708}" srcOrd="4" destOrd="0" parTransId="{128962A8-D114-4094-8E2E-667FCF1F8B12}" sibTransId="{C2050F73-4BA7-4BAD-85E3-2841051F6265}"/>
    <dgm:cxn modelId="{2E70D1C6-6C1B-4518-8483-48C39F2A8B32}" type="presParOf" srcId="{3FF3C9BC-2C67-4373-BEF2-85BFF6ABB26C}" destId="{0925FCF2-1FED-45DC-A1D8-218B8629C580}" srcOrd="0" destOrd="0" presId="urn:microsoft.com/office/officeart/2005/8/layout/vList2"/>
    <dgm:cxn modelId="{B682C22A-3D9F-4D4F-A9B5-91B10F62F4B6}" type="presParOf" srcId="{3FF3C9BC-2C67-4373-BEF2-85BFF6ABB26C}" destId="{63C6FAA5-0ED6-4390-81D4-6E4624A0DB16}" srcOrd="1" destOrd="0" presId="urn:microsoft.com/office/officeart/2005/8/layout/vList2"/>
    <dgm:cxn modelId="{07768E0B-A7EA-47BE-A1C8-4FDD4F87177A}" type="presParOf" srcId="{3FF3C9BC-2C67-4373-BEF2-85BFF6ABB26C}" destId="{661BAF80-26E0-4D59-8286-CAABBF7E6726}" srcOrd="2" destOrd="0" presId="urn:microsoft.com/office/officeart/2005/8/layout/vList2"/>
    <dgm:cxn modelId="{E5A60047-43F2-4306-86DC-B0363F6B4C9E}" type="presParOf" srcId="{3FF3C9BC-2C67-4373-BEF2-85BFF6ABB26C}" destId="{6B2E724E-6B37-4A4E-905E-FB21AB7B7527}" srcOrd="3" destOrd="0" presId="urn:microsoft.com/office/officeart/2005/8/layout/vList2"/>
    <dgm:cxn modelId="{7A1C3F4B-661B-4083-AA65-153C67D2B42E}" type="presParOf" srcId="{3FF3C9BC-2C67-4373-BEF2-85BFF6ABB26C}" destId="{FF300101-F280-474B-92BD-779A3A343F11}" srcOrd="4" destOrd="0" presId="urn:microsoft.com/office/officeart/2005/8/layout/vList2"/>
    <dgm:cxn modelId="{5BB97BA8-8A01-4F5C-A709-8DACD2202469}" type="presParOf" srcId="{3FF3C9BC-2C67-4373-BEF2-85BFF6ABB26C}" destId="{511C27F1-15F1-4A09-ABBE-518F53DA5FBE}" srcOrd="5" destOrd="0" presId="urn:microsoft.com/office/officeart/2005/8/layout/vList2"/>
    <dgm:cxn modelId="{3113051E-D351-450D-96D5-1F1AA000CBD9}" type="presParOf" srcId="{3FF3C9BC-2C67-4373-BEF2-85BFF6ABB26C}" destId="{642B8B7E-3277-46D9-910A-AA20EF062737}" srcOrd="6" destOrd="0" presId="urn:microsoft.com/office/officeart/2005/8/layout/vList2"/>
    <dgm:cxn modelId="{BB2F4FB5-BED7-462D-B503-BFAEE9654B04}" type="presParOf" srcId="{3FF3C9BC-2C67-4373-BEF2-85BFF6ABB26C}" destId="{745F65AD-1FFF-4C1D-A6FD-0864C4976407}" srcOrd="7" destOrd="0" presId="urn:microsoft.com/office/officeart/2005/8/layout/vList2"/>
    <dgm:cxn modelId="{BF8F406A-91F3-436E-A99B-A1FBE2C78041}" type="presParOf" srcId="{3FF3C9BC-2C67-4373-BEF2-85BFF6ABB26C}" destId="{F60BD039-E55B-4CCE-9C3C-AB96134FDCE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25FCF2-1FED-45DC-A1D8-218B8629C580}">
      <dsp:nvSpPr>
        <dsp:cNvPr id="0" name=""/>
        <dsp:cNvSpPr/>
      </dsp:nvSpPr>
      <dsp:spPr>
        <a:xfrm>
          <a:off x="0" y="181800"/>
          <a:ext cx="3227387" cy="7956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Using WhatsApp safely, kindly, and responsibly</a:t>
          </a:r>
        </a:p>
      </dsp:txBody>
      <dsp:txXfrm>
        <a:off x="38838" y="220638"/>
        <a:ext cx="3149711" cy="717924"/>
      </dsp:txXfrm>
    </dsp:sp>
    <dsp:sp modelId="{661BAF80-26E0-4D59-8286-CAABBF7E6726}">
      <dsp:nvSpPr>
        <dsp:cNvPr id="0" name=""/>
        <dsp:cNvSpPr/>
      </dsp:nvSpPr>
      <dsp:spPr>
        <a:xfrm>
          <a:off x="0" y="1035000"/>
          <a:ext cx="3227387" cy="795600"/>
        </a:xfrm>
        <a:prstGeom prst="roundRect">
          <a:avLst/>
        </a:prstGeom>
        <a:solidFill>
          <a:schemeClr val="accent2">
            <a:hueOff val="-4941430"/>
            <a:satOff val="225"/>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Like riding a bike:</a:t>
          </a:r>
        </a:p>
      </dsp:txBody>
      <dsp:txXfrm>
        <a:off x="38838" y="1073838"/>
        <a:ext cx="3149711" cy="717924"/>
      </dsp:txXfrm>
    </dsp:sp>
    <dsp:sp modelId="{FF300101-F280-474B-92BD-779A3A343F11}">
      <dsp:nvSpPr>
        <dsp:cNvPr id="0" name=""/>
        <dsp:cNvSpPr/>
      </dsp:nvSpPr>
      <dsp:spPr>
        <a:xfrm>
          <a:off x="0" y="1888200"/>
          <a:ext cx="3227387" cy="795600"/>
        </a:xfrm>
        <a:prstGeom prst="roundRect">
          <a:avLst/>
        </a:prstGeom>
        <a:solidFill>
          <a:schemeClr val="accent2">
            <a:hueOff val="-9882860"/>
            <a:satOff val="45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 Fun</a:t>
          </a:r>
        </a:p>
      </dsp:txBody>
      <dsp:txXfrm>
        <a:off x="38838" y="1927038"/>
        <a:ext cx="3149711" cy="717924"/>
      </dsp:txXfrm>
    </dsp:sp>
    <dsp:sp modelId="{642B8B7E-3277-46D9-910A-AA20EF062737}">
      <dsp:nvSpPr>
        <dsp:cNvPr id="0" name=""/>
        <dsp:cNvSpPr/>
      </dsp:nvSpPr>
      <dsp:spPr>
        <a:xfrm>
          <a:off x="0" y="2741400"/>
          <a:ext cx="3227387" cy="795600"/>
        </a:xfrm>
        <a:prstGeom prst="roundRect">
          <a:avLst/>
        </a:prstGeom>
        <a:solidFill>
          <a:schemeClr val="accent2">
            <a:hueOff val="-14824290"/>
            <a:satOff val="676"/>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 Connects people</a:t>
          </a:r>
        </a:p>
      </dsp:txBody>
      <dsp:txXfrm>
        <a:off x="38838" y="2780238"/>
        <a:ext cx="3149711" cy="717924"/>
      </dsp:txXfrm>
    </dsp:sp>
    <dsp:sp modelId="{F60BD039-E55B-4CCE-9C3C-AB96134FDCE7}">
      <dsp:nvSpPr>
        <dsp:cNvPr id="0" name=""/>
        <dsp:cNvSpPr/>
      </dsp:nvSpPr>
      <dsp:spPr>
        <a:xfrm>
          <a:off x="0" y="3594600"/>
          <a:ext cx="3227387" cy="795600"/>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 Needs rules</a:t>
          </a:r>
        </a:p>
      </dsp:txBody>
      <dsp:txXfrm>
        <a:off x="38838" y="3633438"/>
        <a:ext cx="3149711" cy="7179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Slide Number Placeholder 5"/>
          <p:cNvSpPr>
            <a:spLocks noGrp="1"/>
          </p:cNvSpPr>
          <p:nvPr>
            <p:ph type="sldNum" sz="quarter" idx="12"/>
          </p:nvPr>
        </p:nvSpPr>
        <p:spPr>
          <a:xfrm>
            <a:off x="10352540" y="295729"/>
            <a:ext cx="838199" cy="767687"/>
          </a:xfrm>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259746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3572543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60541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10EB65-BCC1-477F-B092-69D06804E5D6}"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3963978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10EB65-BCC1-477F-B092-69D06804E5D6}" type="datetimeFigureOut">
              <a:rPr lang="en-GB" smtClean="0"/>
              <a:t>04/07/2026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00742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10EB65-BCC1-477F-B092-69D06804E5D6}" type="datetimeFigureOut">
              <a:rPr lang="en-GB" smtClean="0"/>
              <a:t>04/07/2026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2556495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10EB65-BCC1-477F-B092-69D06804E5D6}" type="datetimeFigureOut">
              <a:rPr lang="en-GB" smtClean="0"/>
              <a:t>04/07/2026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2339678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10EB65-BCC1-477F-B092-69D06804E5D6}"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764699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GB"/>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10EB65-BCC1-477F-B092-69D06804E5D6}"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 name="Slide Number Placeholder 6"/>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44588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10EB65-BCC1-477F-B092-69D06804E5D6}"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287342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2162351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7112943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0711590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110EB65-BCC1-477F-B092-69D06804E5D6}" type="datetimeFigureOut">
              <a:rPr lang="en-GB" smtClean="0"/>
              <a:t>04/07/2026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810492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110EB65-BCC1-477F-B092-69D06804E5D6}" type="datetimeFigureOut">
              <a:rPr lang="en-GB" smtClean="0"/>
              <a:t>04/07/2026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9481109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14419363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F110EB65-BCC1-477F-B092-69D06804E5D6}"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308CD5-B69C-4E90-896F-729F12620876}" type="slidenum">
              <a:rPr lang="en-GB" smtClean="0"/>
              <a:t>‹#›</a:t>
            </a:fld>
            <a:endParaRPr lang="en-GB"/>
          </a:p>
        </p:txBody>
      </p:sp>
    </p:spTree>
    <p:extLst>
      <p:ext uri="{BB962C8B-B14F-4D97-AF65-F5344CB8AC3E}">
        <p14:creationId xmlns:p14="http://schemas.microsoft.com/office/powerpoint/2010/main" val="2544510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110EB65-BCC1-477F-B092-69D06804E5D6}" type="datetimeFigureOut">
              <a:rPr lang="en-GB" smtClean="0"/>
              <a:t>04/07/2026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F308CD5-B69C-4E90-896F-729F12620876}" type="slidenum">
              <a:rPr lang="en-GB" smtClean="0"/>
              <a:t>‹#›</a:t>
            </a:fld>
            <a:endParaRPr lang="en-GB"/>
          </a:p>
        </p:txBody>
      </p:sp>
    </p:spTree>
    <p:extLst>
      <p:ext uri="{BB962C8B-B14F-4D97-AF65-F5344CB8AC3E}">
        <p14:creationId xmlns:p14="http://schemas.microsoft.com/office/powerpoint/2010/main" val="13816991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9.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9.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9.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E2A02-4084-41B5-B0B4-A002657BE30B}"/>
              </a:ext>
            </a:extLst>
          </p:cNvPr>
          <p:cNvSpPr>
            <a:spLocks noGrp="1"/>
          </p:cNvSpPr>
          <p:nvPr>
            <p:ph type="ctrTitle"/>
          </p:nvPr>
        </p:nvSpPr>
        <p:spPr/>
        <p:txBody>
          <a:bodyPr/>
          <a:lstStyle/>
          <a:p>
            <a:pPr algn="ctr"/>
            <a:r>
              <a:rPr lang="en-US" u="sng" dirty="0">
                <a:latin typeface="Arial Black" panose="020B0A04020102020204" pitchFamily="34" charset="0"/>
              </a:rPr>
              <a:t>Whittaker Moss School Council</a:t>
            </a:r>
            <a:endParaRPr lang="en-GB" u="sng" dirty="0">
              <a:latin typeface="Arial Black" panose="020B0A04020102020204" pitchFamily="34" charset="0"/>
            </a:endParaRPr>
          </a:p>
        </p:txBody>
      </p:sp>
      <p:sp>
        <p:nvSpPr>
          <p:cNvPr id="3" name="Subtitle 2">
            <a:extLst>
              <a:ext uri="{FF2B5EF4-FFF2-40B4-BE49-F238E27FC236}">
                <a16:creationId xmlns:a16="http://schemas.microsoft.com/office/drawing/2014/main" id="{9272D169-936E-4F1C-922E-FA7B12FF6EE2}"/>
              </a:ext>
            </a:extLst>
          </p:cNvPr>
          <p:cNvSpPr>
            <a:spLocks noGrp="1"/>
          </p:cNvSpPr>
          <p:nvPr>
            <p:ph type="subTitle" idx="1"/>
          </p:nvPr>
        </p:nvSpPr>
        <p:spPr/>
        <p:txBody>
          <a:bodyPr>
            <a:normAutofit/>
          </a:bodyPr>
          <a:lstStyle/>
          <a:p>
            <a:pPr algn="ctr"/>
            <a:r>
              <a:rPr lang="en-US" sz="3600" u="sng" dirty="0">
                <a:solidFill>
                  <a:schemeClr val="bg1"/>
                </a:solidFill>
                <a:latin typeface="Arial Black" panose="020B0A04020102020204" pitchFamily="34" charset="0"/>
              </a:rPr>
              <a:t>Platinum Presentation 2026</a:t>
            </a:r>
            <a:endParaRPr lang="en-GB" sz="3600" u="sng"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66522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DA8E0-E227-4E51-AC02-576618D5C620}"/>
              </a:ext>
            </a:extLst>
          </p:cNvPr>
          <p:cNvSpPr>
            <a:spLocks noGrp="1"/>
          </p:cNvSpPr>
          <p:nvPr>
            <p:ph type="title"/>
          </p:nvPr>
        </p:nvSpPr>
        <p:spPr/>
        <p:txBody>
          <a:bodyPr>
            <a:normAutofit fontScale="90000"/>
          </a:bodyPr>
          <a:lstStyle/>
          <a:p>
            <a:r>
              <a:rPr lang="en-US" dirty="0">
                <a:latin typeface="Arial Black" panose="020B0A04020102020204" pitchFamily="34" charset="0"/>
              </a:rPr>
              <a:t>What we have done over the year.</a:t>
            </a:r>
            <a:endParaRPr lang="en-GB" dirty="0">
              <a:latin typeface="Arial Black" panose="020B0A04020102020204" pitchFamily="34" charset="0"/>
            </a:endParaRPr>
          </a:p>
        </p:txBody>
      </p:sp>
      <p:sp>
        <p:nvSpPr>
          <p:cNvPr id="4" name="Text Placeholder 3">
            <a:extLst>
              <a:ext uri="{FF2B5EF4-FFF2-40B4-BE49-F238E27FC236}">
                <a16:creationId xmlns:a16="http://schemas.microsoft.com/office/drawing/2014/main" id="{297FF124-F6E2-4D24-ACAE-66F856C31AFC}"/>
              </a:ext>
            </a:extLst>
          </p:cNvPr>
          <p:cNvSpPr>
            <a:spLocks noGrp="1"/>
          </p:cNvSpPr>
          <p:nvPr>
            <p:ph type="body" sz="half" idx="2"/>
          </p:nvPr>
        </p:nvSpPr>
        <p:spPr/>
        <p:txBody>
          <a:bodyPr>
            <a:normAutofit/>
          </a:bodyPr>
          <a:lstStyle/>
          <a:p>
            <a:r>
              <a:rPr lang="en-US" sz="3200" dirty="0">
                <a:solidFill>
                  <a:schemeClr val="bg1"/>
                </a:solidFill>
                <a:latin typeface="Arial Black" panose="020B0A04020102020204" pitchFamily="34" charset="0"/>
              </a:rPr>
              <a:t>We have been very busy!</a:t>
            </a:r>
            <a:endParaRPr lang="en-GB" sz="3200" dirty="0">
              <a:solidFill>
                <a:schemeClr val="bg1"/>
              </a:solidFill>
              <a:latin typeface="Arial Black" panose="020B0A04020102020204" pitchFamily="34" charset="0"/>
            </a:endParaRPr>
          </a:p>
        </p:txBody>
      </p:sp>
      <p:pic>
        <p:nvPicPr>
          <p:cNvPr id="1026" name="Picture 2">
            <a:extLst>
              <a:ext uri="{FF2B5EF4-FFF2-40B4-BE49-F238E27FC236}">
                <a16:creationId xmlns:a16="http://schemas.microsoft.com/office/drawing/2014/main" id="{E88A0227-C17D-476F-BFBB-2E760F48CF3F}"/>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8823" r="28823"/>
          <a:stretch>
            <a:fillRect/>
          </a:stretch>
        </p:blipFill>
        <p:spPr bwMode="auto">
          <a:xfrm>
            <a:off x="6960743" y="1143000"/>
            <a:ext cx="3865134"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1754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525C8-79E1-4E55-AC92-2AFD10EBD6B8}"/>
              </a:ext>
            </a:extLst>
          </p:cNvPr>
          <p:cNvSpPr>
            <a:spLocks noGrp="1"/>
          </p:cNvSpPr>
          <p:nvPr>
            <p:ph type="title"/>
          </p:nvPr>
        </p:nvSpPr>
        <p:spPr/>
        <p:txBody>
          <a:bodyPr>
            <a:normAutofit fontScale="90000"/>
          </a:bodyPr>
          <a:lstStyle/>
          <a:p>
            <a:r>
              <a:rPr lang="en-US" dirty="0">
                <a:latin typeface="Arial Black" panose="020B0A04020102020204" pitchFamily="34" charset="0"/>
              </a:rPr>
              <a:t>We sold poppies for the Royal British Legion. £350!</a:t>
            </a:r>
            <a:endParaRPr lang="en-GB" dirty="0">
              <a:latin typeface="Arial Black" panose="020B0A04020102020204" pitchFamily="34" charset="0"/>
            </a:endParaRPr>
          </a:p>
        </p:txBody>
      </p:sp>
      <p:sp>
        <p:nvSpPr>
          <p:cNvPr id="4" name="Text Placeholder 3">
            <a:extLst>
              <a:ext uri="{FF2B5EF4-FFF2-40B4-BE49-F238E27FC236}">
                <a16:creationId xmlns:a16="http://schemas.microsoft.com/office/drawing/2014/main" id="{02806507-3A11-49E9-85D7-69620823C194}"/>
              </a:ext>
            </a:extLst>
          </p:cNvPr>
          <p:cNvSpPr>
            <a:spLocks noGrp="1"/>
          </p:cNvSpPr>
          <p:nvPr>
            <p:ph type="body" sz="half" idx="2"/>
          </p:nvPr>
        </p:nvSpPr>
        <p:spPr/>
        <p:txBody>
          <a:bodyPr/>
          <a:lstStyle/>
          <a:p>
            <a:endParaRPr lang="en-GB"/>
          </a:p>
        </p:txBody>
      </p:sp>
      <p:pic>
        <p:nvPicPr>
          <p:cNvPr id="2050" name="Picture 2">
            <a:extLst>
              <a:ext uri="{FF2B5EF4-FFF2-40B4-BE49-F238E27FC236}">
                <a16:creationId xmlns:a16="http://schemas.microsoft.com/office/drawing/2014/main" id="{5F2B94F9-2B2F-4B60-8809-2D0F0AC5D20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3514" r="351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032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792B2-FE21-409A-82BA-13C14F3F2857}"/>
              </a:ext>
            </a:extLst>
          </p:cNvPr>
          <p:cNvSpPr>
            <a:spLocks noGrp="1"/>
          </p:cNvSpPr>
          <p:nvPr>
            <p:ph type="title"/>
          </p:nvPr>
        </p:nvSpPr>
        <p:spPr/>
        <p:txBody>
          <a:bodyPr>
            <a:normAutofit fontScale="90000"/>
          </a:bodyPr>
          <a:lstStyle/>
          <a:p>
            <a:r>
              <a:rPr lang="en-US" dirty="0">
                <a:latin typeface="Arial Black" panose="020B0A04020102020204" pitchFamily="34" charset="0"/>
              </a:rPr>
              <a:t>We ran a Christmas Trolley to raise money for school. £600!</a:t>
            </a:r>
            <a:endParaRPr lang="en-GB" dirty="0">
              <a:latin typeface="Arial Black" panose="020B0A04020102020204" pitchFamily="34" charset="0"/>
            </a:endParaRPr>
          </a:p>
        </p:txBody>
      </p:sp>
      <p:sp>
        <p:nvSpPr>
          <p:cNvPr id="4" name="Text Placeholder 3">
            <a:extLst>
              <a:ext uri="{FF2B5EF4-FFF2-40B4-BE49-F238E27FC236}">
                <a16:creationId xmlns:a16="http://schemas.microsoft.com/office/drawing/2014/main" id="{6FF94E43-8FB5-49B5-8CD8-DEC19B435AD2}"/>
              </a:ext>
            </a:extLst>
          </p:cNvPr>
          <p:cNvSpPr>
            <a:spLocks noGrp="1"/>
          </p:cNvSpPr>
          <p:nvPr>
            <p:ph type="body" sz="half" idx="2"/>
          </p:nvPr>
        </p:nvSpPr>
        <p:spPr/>
        <p:txBody>
          <a:bodyPr/>
          <a:lstStyle/>
          <a:p>
            <a:endParaRPr lang="en-GB"/>
          </a:p>
        </p:txBody>
      </p:sp>
      <p:pic>
        <p:nvPicPr>
          <p:cNvPr id="3074" name="Picture 2">
            <a:extLst>
              <a:ext uri="{FF2B5EF4-FFF2-40B4-BE49-F238E27FC236}">
                <a16:creationId xmlns:a16="http://schemas.microsoft.com/office/drawing/2014/main" id="{BB640010-89A8-4522-9908-4B38A1A5BE9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4705" r="14705"/>
          <a:stretch>
            <a:fillRect/>
          </a:stretch>
        </p:blipFill>
        <p:spPr bwMode="auto">
          <a:xfrm>
            <a:off x="8530880" y="1350714"/>
            <a:ext cx="2056583" cy="222620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24D4A1D5-7D3C-43AC-9443-8412808313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5176" y="3657600"/>
            <a:ext cx="2357719" cy="235771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32F0361D-D695-4582-B2BD-E51185DCCC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9826" y="1026459"/>
            <a:ext cx="1790699" cy="2550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62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0EBD9-56E1-4387-9A44-C260EA8CE45A}"/>
              </a:ext>
            </a:extLst>
          </p:cNvPr>
          <p:cNvSpPr>
            <a:spLocks noGrp="1"/>
          </p:cNvSpPr>
          <p:nvPr>
            <p:ph type="title"/>
          </p:nvPr>
        </p:nvSpPr>
        <p:spPr/>
        <p:txBody>
          <a:bodyPr>
            <a:normAutofit fontScale="90000"/>
          </a:bodyPr>
          <a:lstStyle/>
          <a:p>
            <a:r>
              <a:rPr lang="en-US" dirty="0">
                <a:latin typeface="Arial Black" panose="020B0A04020102020204" pitchFamily="34" charset="0"/>
              </a:rPr>
              <a:t>We took part in the Reindeer Run for Springhill Hospice! £1600!</a:t>
            </a:r>
            <a:endParaRPr lang="en-GB" dirty="0">
              <a:latin typeface="Arial Black" panose="020B0A04020102020204" pitchFamily="34" charset="0"/>
            </a:endParaRPr>
          </a:p>
        </p:txBody>
      </p:sp>
      <p:sp>
        <p:nvSpPr>
          <p:cNvPr id="3" name="Picture Placeholder 2">
            <a:extLst>
              <a:ext uri="{FF2B5EF4-FFF2-40B4-BE49-F238E27FC236}">
                <a16:creationId xmlns:a16="http://schemas.microsoft.com/office/drawing/2014/main" id="{74F40EF6-CD6D-41A9-8E4B-5D76BDE65E9A}"/>
              </a:ext>
            </a:extLst>
          </p:cNvPr>
          <p:cNvSpPr>
            <a:spLocks noGrp="1"/>
          </p:cNvSpPr>
          <p:nvPr>
            <p:ph type="pic" idx="1"/>
          </p:nvPr>
        </p:nvSpPr>
        <p:spPr>
          <a:xfrm>
            <a:off x="6553793" y="757517"/>
            <a:ext cx="3227193" cy="4572000"/>
          </a:xfrm>
        </p:spPr>
        <p:txBody>
          <a:bodyPr/>
          <a:lstStyle/>
          <a:p>
            <a:endParaRPr lang="en-GB"/>
          </a:p>
        </p:txBody>
      </p:sp>
      <p:sp>
        <p:nvSpPr>
          <p:cNvPr id="4" name="Text Placeholder 3">
            <a:extLst>
              <a:ext uri="{FF2B5EF4-FFF2-40B4-BE49-F238E27FC236}">
                <a16:creationId xmlns:a16="http://schemas.microsoft.com/office/drawing/2014/main" id="{0ED852F9-A520-46D9-B2DC-714F5A03D220}"/>
              </a:ext>
            </a:extLst>
          </p:cNvPr>
          <p:cNvSpPr>
            <a:spLocks noGrp="1"/>
          </p:cNvSpPr>
          <p:nvPr>
            <p:ph type="body" sz="half" idx="2"/>
          </p:nvPr>
        </p:nvSpPr>
        <p:spPr/>
        <p:txBody>
          <a:bodyPr/>
          <a:lstStyle/>
          <a:p>
            <a:endParaRPr lang="en-GB"/>
          </a:p>
        </p:txBody>
      </p:sp>
      <p:pic>
        <p:nvPicPr>
          <p:cNvPr id="4100" name="Picture 4">
            <a:extLst>
              <a:ext uri="{FF2B5EF4-FFF2-40B4-BE49-F238E27FC236}">
                <a16:creationId xmlns:a16="http://schemas.microsoft.com/office/drawing/2014/main" id="{D79F85B0-C838-4845-B4AB-6DA84594B6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622" y="1003947"/>
            <a:ext cx="3551364" cy="225472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28C46DD9-E986-4B9A-A16B-306CB19F2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5304" y="2954069"/>
            <a:ext cx="3227192" cy="3169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583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B1762-9331-46CC-B432-0C9CFDAA5D14}"/>
              </a:ext>
            </a:extLst>
          </p:cNvPr>
          <p:cNvSpPr>
            <a:spLocks noGrp="1"/>
          </p:cNvSpPr>
          <p:nvPr>
            <p:ph type="title"/>
          </p:nvPr>
        </p:nvSpPr>
        <p:spPr>
          <a:xfrm>
            <a:off x="1154954" y="2470043"/>
            <a:ext cx="3865134" cy="1735667"/>
          </a:xfrm>
        </p:spPr>
        <p:txBody>
          <a:bodyPr>
            <a:normAutofit fontScale="90000"/>
          </a:bodyPr>
          <a:lstStyle/>
          <a:p>
            <a:br>
              <a:rPr lang="en-US" dirty="0">
                <a:latin typeface="Arial Black" panose="020B0A04020102020204" pitchFamily="34" charset="0"/>
              </a:rPr>
            </a:br>
            <a:br>
              <a:rPr lang="en-US" dirty="0">
                <a:latin typeface="Arial Black" panose="020B0A04020102020204" pitchFamily="34" charset="0"/>
              </a:rPr>
            </a:br>
            <a:r>
              <a:rPr lang="en-US" dirty="0">
                <a:latin typeface="Arial Black" panose="020B0A04020102020204" pitchFamily="34" charset="0"/>
              </a:rPr>
              <a:t>We held a movie and </a:t>
            </a:r>
            <a:r>
              <a:rPr lang="en-US" dirty="0" err="1">
                <a:latin typeface="Arial Black" panose="020B0A04020102020204" pitchFamily="34" charset="0"/>
              </a:rPr>
              <a:t>pyjamas</a:t>
            </a:r>
            <a:r>
              <a:rPr lang="en-US" dirty="0">
                <a:latin typeface="Arial Black" panose="020B0A04020102020204" pitchFamily="34" charset="0"/>
              </a:rPr>
              <a:t> day for Manchester Children’s Hospital. £450!</a:t>
            </a:r>
            <a:endParaRPr lang="en-GB" dirty="0">
              <a:latin typeface="Arial Black" panose="020B0A04020102020204" pitchFamily="34" charset="0"/>
            </a:endParaRPr>
          </a:p>
        </p:txBody>
      </p:sp>
      <p:sp>
        <p:nvSpPr>
          <p:cNvPr id="4" name="Text Placeholder 3">
            <a:extLst>
              <a:ext uri="{FF2B5EF4-FFF2-40B4-BE49-F238E27FC236}">
                <a16:creationId xmlns:a16="http://schemas.microsoft.com/office/drawing/2014/main" id="{068D97DC-4F22-445E-9112-F934652A88E2}"/>
              </a:ext>
            </a:extLst>
          </p:cNvPr>
          <p:cNvSpPr>
            <a:spLocks noGrp="1"/>
          </p:cNvSpPr>
          <p:nvPr>
            <p:ph type="body" sz="half" idx="2"/>
          </p:nvPr>
        </p:nvSpPr>
        <p:spPr/>
        <p:txBody>
          <a:bodyPr/>
          <a:lstStyle/>
          <a:p>
            <a:endParaRPr lang="en-GB" dirty="0"/>
          </a:p>
        </p:txBody>
      </p:sp>
      <p:pic>
        <p:nvPicPr>
          <p:cNvPr id="5122" name="Picture 2">
            <a:extLst>
              <a:ext uri="{FF2B5EF4-FFF2-40B4-BE49-F238E27FC236}">
                <a16:creationId xmlns:a16="http://schemas.microsoft.com/office/drawing/2014/main" id="{E92C6B14-83A9-4D32-BDDD-81A9E07396E7}"/>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3529" r="23529"/>
          <a:stretch>
            <a:fillRect/>
          </a:stretch>
        </p:blipFill>
        <p:spPr bwMode="auto">
          <a:xfrm>
            <a:off x="8521002" y="446610"/>
            <a:ext cx="2928405" cy="401300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422B72F5-8B3F-40EC-BD97-A5CE28A0A4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577" y="2561166"/>
            <a:ext cx="3086195" cy="3980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4263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806BC-4749-4CE0-A18B-55C9DE848F69}"/>
              </a:ext>
            </a:extLst>
          </p:cNvPr>
          <p:cNvSpPr>
            <a:spLocks noGrp="1"/>
          </p:cNvSpPr>
          <p:nvPr>
            <p:ph type="title"/>
          </p:nvPr>
        </p:nvSpPr>
        <p:spPr>
          <a:xfrm>
            <a:off x="1164067" y="2561166"/>
            <a:ext cx="3865134" cy="1735667"/>
          </a:xfrm>
        </p:spPr>
        <p:txBody>
          <a:bodyPr>
            <a:normAutofit fontScale="90000"/>
          </a:bodyPr>
          <a:lstStyle/>
          <a:p>
            <a:r>
              <a:rPr lang="en-US" dirty="0">
                <a:latin typeface="Arial Black" panose="020B0A04020102020204" pitchFamily="34" charset="0"/>
              </a:rPr>
              <a:t>We ran an Easter raffle and name the bunny and chick competition. We raised £500!</a:t>
            </a:r>
            <a:endParaRPr lang="en-GB" dirty="0">
              <a:latin typeface="Arial Black" panose="020B0A04020102020204" pitchFamily="34" charset="0"/>
            </a:endParaRPr>
          </a:p>
        </p:txBody>
      </p:sp>
      <p:pic>
        <p:nvPicPr>
          <p:cNvPr id="6" name="Picture Placeholder 5">
            <a:extLst>
              <a:ext uri="{FF2B5EF4-FFF2-40B4-BE49-F238E27FC236}">
                <a16:creationId xmlns:a16="http://schemas.microsoft.com/office/drawing/2014/main" id="{FD38380C-8238-8891-168B-8EB59C9B3B0E}"/>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23529" r="23529"/>
          <a:stretch>
            <a:fillRect/>
          </a:stretch>
        </p:blipFill>
        <p:spPr>
          <a:xfrm rot="10800000">
            <a:off x="6598679" y="590341"/>
            <a:ext cx="2153436" cy="3187840"/>
          </a:xfrm>
          <a:prstGeom prst="roundRect">
            <a:avLst>
              <a:gd name="adj" fmla="val 1858"/>
            </a:avLst>
          </a:prstGeom>
          <a:effectLst>
            <a:outerShdw blurRad="50800" dist="50800" dir="5400000" algn="tl" rotWithShape="0">
              <a:srgbClr val="000000">
                <a:alpha val="43000"/>
              </a:srgbClr>
            </a:outerShdw>
          </a:effectLst>
        </p:spPr>
      </p:pic>
      <p:sp>
        <p:nvSpPr>
          <p:cNvPr id="4" name="Text Placeholder 3">
            <a:extLst>
              <a:ext uri="{FF2B5EF4-FFF2-40B4-BE49-F238E27FC236}">
                <a16:creationId xmlns:a16="http://schemas.microsoft.com/office/drawing/2014/main" id="{28021F50-49A5-45F9-B7DA-381CDDAE6286}"/>
              </a:ext>
            </a:extLst>
          </p:cNvPr>
          <p:cNvSpPr>
            <a:spLocks noGrp="1"/>
          </p:cNvSpPr>
          <p:nvPr>
            <p:ph type="body" sz="half" idx="2"/>
          </p:nvPr>
        </p:nvSpPr>
        <p:spPr/>
        <p:txBody>
          <a:bodyPr/>
          <a:lstStyle/>
          <a:p>
            <a:endParaRPr lang="en-GB" dirty="0"/>
          </a:p>
        </p:txBody>
      </p:sp>
      <p:pic>
        <p:nvPicPr>
          <p:cNvPr id="8" name="Picture 7">
            <a:extLst>
              <a:ext uri="{FF2B5EF4-FFF2-40B4-BE49-F238E27FC236}">
                <a16:creationId xmlns:a16="http://schemas.microsoft.com/office/drawing/2014/main" id="{18B369DD-17F8-8B12-CF9D-0752E0AB6F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2744" y="1447801"/>
            <a:ext cx="2542232" cy="3194538"/>
          </a:xfrm>
          <a:prstGeom prst="rect">
            <a:avLst/>
          </a:prstGeom>
        </p:spPr>
      </p:pic>
      <p:pic>
        <p:nvPicPr>
          <p:cNvPr id="10" name="Picture 9">
            <a:extLst>
              <a:ext uri="{FF2B5EF4-FFF2-40B4-BE49-F238E27FC236}">
                <a16:creationId xmlns:a16="http://schemas.microsoft.com/office/drawing/2014/main" id="{7B8D5666-99BA-680E-0285-F74E5176FF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3715" y="3871127"/>
            <a:ext cx="3634154" cy="2725616"/>
          </a:xfrm>
          <a:prstGeom prst="rect">
            <a:avLst/>
          </a:prstGeom>
        </p:spPr>
      </p:pic>
    </p:spTree>
    <p:extLst>
      <p:ext uri="{BB962C8B-B14F-4D97-AF65-F5344CB8AC3E}">
        <p14:creationId xmlns:p14="http://schemas.microsoft.com/office/powerpoint/2010/main" val="3389872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DD13E-4914-4323-BBD4-AF83FFCB853D}"/>
              </a:ext>
            </a:extLst>
          </p:cNvPr>
          <p:cNvSpPr>
            <a:spLocks noGrp="1"/>
          </p:cNvSpPr>
          <p:nvPr>
            <p:ph type="title"/>
          </p:nvPr>
        </p:nvSpPr>
        <p:spPr>
          <a:xfrm>
            <a:off x="609600" y="1726970"/>
            <a:ext cx="4285129" cy="1267242"/>
          </a:xfrm>
        </p:spPr>
        <p:txBody>
          <a:bodyPr>
            <a:normAutofit fontScale="90000"/>
          </a:bodyPr>
          <a:lstStyle/>
          <a:p>
            <a:r>
              <a:rPr lang="en-US" dirty="0">
                <a:latin typeface="Arial Black" panose="020B0A04020102020204" pitchFamily="34" charset="0"/>
              </a:rPr>
              <a:t>We held a Break The Rules Day for Cancer Research. £650!</a:t>
            </a:r>
            <a:endParaRPr lang="en-GB" dirty="0">
              <a:latin typeface="Arial Black" panose="020B0A04020102020204" pitchFamily="34" charset="0"/>
            </a:endParaRPr>
          </a:p>
        </p:txBody>
      </p:sp>
      <p:sp>
        <p:nvSpPr>
          <p:cNvPr id="3" name="Picture Placeholder 2">
            <a:extLst>
              <a:ext uri="{FF2B5EF4-FFF2-40B4-BE49-F238E27FC236}">
                <a16:creationId xmlns:a16="http://schemas.microsoft.com/office/drawing/2014/main" id="{417AF145-AC42-4C8E-98F2-B0FB4C05351D}"/>
              </a:ext>
            </a:extLst>
          </p:cNvPr>
          <p:cNvSpPr>
            <a:spLocks noGrp="1"/>
          </p:cNvSpPr>
          <p:nvPr>
            <p:ph type="pic" idx="1"/>
          </p:nvPr>
        </p:nvSpPr>
        <p:spPr/>
        <p:txBody>
          <a:bodyPr/>
          <a:lstStyle/>
          <a:p>
            <a:endParaRPr lang="en-GB"/>
          </a:p>
        </p:txBody>
      </p:sp>
      <p:sp>
        <p:nvSpPr>
          <p:cNvPr id="4" name="Text Placeholder 3">
            <a:extLst>
              <a:ext uri="{FF2B5EF4-FFF2-40B4-BE49-F238E27FC236}">
                <a16:creationId xmlns:a16="http://schemas.microsoft.com/office/drawing/2014/main" id="{824836F3-B982-4E8C-812C-36D36044D2F7}"/>
              </a:ext>
            </a:extLst>
          </p:cNvPr>
          <p:cNvSpPr>
            <a:spLocks noGrp="1"/>
          </p:cNvSpPr>
          <p:nvPr>
            <p:ph type="body" sz="half" idx="2"/>
          </p:nvPr>
        </p:nvSpPr>
        <p:spPr/>
        <p:txBody>
          <a:bodyPr/>
          <a:lstStyle/>
          <a:p>
            <a:endParaRPr lang="en-GB"/>
          </a:p>
        </p:txBody>
      </p:sp>
      <p:pic>
        <p:nvPicPr>
          <p:cNvPr id="6146" name="Picture 2">
            <a:extLst>
              <a:ext uri="{FF2B5EF4-FFF2-40B4-BE49-F238E27FC236}">
                <a16:creationId xmlns:a16="http://schemas.microsoft.com/office/drawing/2014/main" id="{E7CD5F1F-7C86-4B87-BC2B-9E91AF9114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0117" y="675469"/>
            <a:ext cx="2719840" cy="295835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5242F962-BB16-441A-AA62-88D0ED4BEE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4873" y="3657600"/>
            <a:ext cx="3158939" cy="284181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a:extLst>
              <a:ext uri="{FF2B5EF4-FFF2-40B4-BE49-F238E27FC236}">
                <a16:creationId xmlns:a16="http://schemas.microsoft.com/office/drawing/2014/main" id="{ADD2B659-0DE1-44EF-ADD9-A7D783AD84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39957" y="782485"/>
            <a:ext cx="2744321" cy="2744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867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6D03C-BC31-4F6B-B068-8AF94018B537}"/>
              </a:ext>
            </a:extLst>
          </p:cNvPr>
          <p:cNvSpPr>
            <a:spLocks noGrp="1"/>
          </p:cNvSpPr>
          <p:nvPr>
            <p:ph type="title"/>
          </p:nvPr>
        </p:nvSpPr>
        <p:spPr>
          <a:xfrm>
            <a:off x="1154954" y="2999253"/>
            <a:ext cx="3865134" cy="1735667"/>
          </a:xfrm>
        </p:spPr>
        <p:txBody>
          <a:bodyPr>
            <a:normAutofit fontScale="90000"/>
          </a:bodyPr>
          <a:lstStyle/>
          <a:p>
            <a:br>
              <a:rPr lang="en-US" dirty="0">
                <a:latin typeface="Arial Black" panose="020B0A04020102020204" pitchFamily="34" charset="0"/>
              </a:rPr>
            </a:br>
            <a:r>
              <a:rPr lang="en-US" dirty="0">
                <a:latin typeface="Arial Black" panose="020B0A04020102020204" pitchFamily="34" charset="0"/>
              </a:rPr>
              <a:t>We bought new instruments for the whole school with money we raised over the year.</a:t>
            </a:r>
            <a:endParaRPr lang="en-GB" dirty="0">
              <a:latin typeface="Arial Black" panose="020B0A04020102020204" pitchFamily="34" charset="0"/>
            </a:endParaRPr>
          </a:p>
        </p:txBody>
      </p:sp>
      <p:sp>
        <p:nvSpPr>
          <p:cNvPr id="3" name="Picture Placeholder 2">
            <a:extLst>
              <a:ext uri="{FF2B5EF4-FFF2-40B4-BE49-F238E27FC236}">
                <a16:creationId xmlns:a16="http://schemas.microsoft.com/office/drawing/2014/main" id="{0074A575-2A61-4D24-8046-7F27B36ACDD0}"/>
              </a:ext>
            </a:extLst>
          </p:cNvPr>
          <p:cNvSpPr>
            <a:spLocks noGrp="1"/>
          </p:cNvSpPr>
          <p:nvPr>
            <p:ph type="pic" idx="1"/>
          </p:nvPr>
        </p:nvSpPr>
        <p:spPr/>
        <p:txBody>
          <a:bodyPr/>
          <a:lstStyle/>
          <a:p>
            <a:endParaRPr lang="en-GB"/>
          </a:p>
        </p:txBody>
      </p:sp>
      <p:sp>
        <p:nvSpPr>
          <p:cNvPr id="4" name="Text Placeholder 3">
            <a:extLst>
              <a:ext uri="{FF2B5EF4-FFF2-40B4-BE49-F238E27FC236}">
                <a16:creationId xmlns:a16="http://schemas.microsoft.com/office/drawing/2014/main" id="{2C5FA870-150A-4790-ADEF-3AA29017B734}"/>
              </a:ext>
            </a:extLst>
          </p:cNvPr>
          <p:cNvSpPr>
            <a:spLocks noGrp="1"/>
          </p:cNvSpPr>
          <p:nvPr>
            <p:ph type="body" sz="half" idx="2"/>
          </p:nvPr>
        </p:nvSpPr>
        <p:spPr/>
        <p:txBody>
          <a:bodyPr/>
          <a:lstStyle/>
          <a:p>
            <a:endParaRPr lang="en-GB" dirty="0"/>
          </a:p>
        </p:txBody>
      </p:sp>
      <p:pic>
        <p:nvPicPr>
          <p:cNvPr id="7170" name="Picture 2">
            <a:extLst>
              <a:ext uri="{FF2B5EF4-FFF2-40B4-BE49-F238E27FC236}">
                <a16:creationId xmlns:a16="http://schemas.microsoft.com/office/drawing/2014/main" id="{F1EED07A-FD07-4413-965B-404CE29778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3855" y="969308"/>
            <a:ext cx="5949203" cy="4059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377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1BFEB-5DB3-8D72-AF93-DCB49EDA8A93}"/>
              </a:ext>
            </a:extLst>
          </p:cNvPr>
          <p:cNvSpPr>
            <a:spLocks noGrp="1"/>
          </p:cNvSpPr>
          <p:nvPr>
            <p:ph type="title"/>
          </p:nvPr>
        </p:nvSpPr>
        <p:spPr>
          <a:xfrm>
            <a:off x="1149032" y="3200400"/>
            <a:ext cx="3865134" cy="1735667"/>
          </a:xfrm>
        </p:spPr>
        <p:txBody>
          <a:bodyPr>
            <a:normAutofit fontScale="90000"/>
          </a:bodyPr>
          <a:lstStyle/>
          <a:p>
            <a:r>
              <a:rPr lang="en-GB" b="1" dirty="0">
                <a:latin typeface="Arial Black" panose="020B0A04020102020204" pitchFamily="34" charset="0"/>
              </a:rPr>
              <a:t>For Platinum level, as well as raising money, you need to run a campaign over the year. We chose online safety.</a:t>
            </a:r>
          </a:p>
        </p:txBody>
      </p:sp>
      <p:pic>
        <p:nvPicPr>
          <p:cNvPr id="6" name="Picture Placeholder 5">
            <a:extLst>
              <a:ext uri="{FF2B5EF4-FFF2-40B4-BE49-F238E27FC236}">
                <a16:creationId xmlns:a16="http://schemas.microsoft.com/office/drawing/2014/main" id="{096904B5-5A04-8DAA-A3F1-ED8E161A0610}"/>
              </a:ext>
            </a:extLst>
          </p:cNvPr>
          <p:cNvPicPr>
            <a:picLocks noGrp="1" noChangeAspect="1"/>
          </p:cNvPicPr>
          <p:nvPr>
            <p:ph type="pic" idx="1"/>
          </p:nvPr>
        </p:nvPicPr>
        <p:blipFill>
          <a:blip r:embed="rId2"/>
          <a:srcRect l="285" r="285"/>
          <a:stretch/>
        </p:blipFill>
        <p:spPr>
          <a:prstGeom prst="roundRect">
            <a:avLst>
              <a:gd name="adj" fmla="val 1858"/>
            </a:avLst>
          </a:prstGeom>
          <a:effectLst>
            <a:outerShdw blurRad="50800" dist="50800" dir="5400000" algn="tl" rotWithShape="0">
              <a:srgbClr val="000000">
                <a:alpha val="43000"/>
              </a:srgbClr>
            </a:outerShdw>
          </a:effectLst>
        </p:spPr>
      </p:pic>
      <p:sp>
        <p:nvSpPr>
          <p:cNvPr id="4" name="Text Placeholder 3">
            <a:extLst>
              <a:ext uri="{FF2B5EF4-FFF2-40B4-BE49-F238E27FC236}">
                <a16:creationId xmlns:a16="http://schemas.microsoft.com/office/drawing/2014/main" id="{BF195D18-3582-B252-CDC4-BEDBD0FAB194}"/>
              </a:ext>
            </a:extLst>
          </p:cNvPr>
          <p:cNvSpPr>
            <a:spLocks noGrp="1"/>
          </p:cNvSpPr>
          <p:nvPr>
            <p:ph type="body" sz="half" idx="2"/>
          </p:nvPr>
        </p:nvSpPr>
        <p:spPr>
          <a:xfrm>
            <a:off x="1295631" y="5275385"/>
            <a:ext cx="3859212" cy="1371600"/>
          </a:xfrm>
        </p:spPr>
        <p:txBody>
          <a:bodyPr/>
          <a:lstStyle/>
          <a:p>
            <a:endParaRPr lang="en-GB" dirty="0"/>
          </a:p>
        </p:txBody>
      </p:sp>
    </p:spTree>
    <p:extLst>
      <p:ext uri="{BB962C8B-B14F-4D97-AF65-F5344CB8AC3E}">
        <p14:creationId xmlns:p14="http://schemas.microsoft.com/office/powerpoint/2010/main" val="3221154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3A64E-40B8-BB71-00E6-A92547AEBBC5}"/>
              </a:ext>
            </a:extLst>
          </p:cNvPr>
          <p:cNvSpPr>
            <a:spLocks noGrp="1"/>
          </p:cNvSpPr>
          <p:nvPr>
            <p:ph type="title"/>
          </p:nvPr>
        </p:nvSpPr>
        <p:spPr/>
        <p:txBody>
          <a:bodyPr/>
          <a:lstStyle/>
          <a:p>
            <a:r>
              <a:rPr lang="en-GB" sz="2000" b="1" dirty="0">
                <a:latin typeface="Arial Black" panose="020B0A04020102020204" pitchFamily="34" charset="0"/>
              </a:rPr>
              <a:t>Eliza created a leaflet about Tik Tok which was shared with parents and pupils.</a:t>
            </a:r>
          </a:p>
        </p:txBody>
      </p:sp>
      <p:pic>
        <p:nvPicPr>
          <p:cNvPr id="6" name="Content Placeholder 5">
            <a:extLst>
              <a:ext uri="{FF2B5EF4-FFF2-40B4-BE49-F238E27FC236}">
                <a16:creationId xmlns:a16="http://schemas.microsoft.com/office/drawing/2014/main" id="{1986AD2C-02BB-EBA9-0C83-6CD0FF013687}"/>
              </a:ext>
            </a:extLst>
          </p:cNvPr>
          <p:cNvPicPr>
            <a:picLocks noGrp="1" noChangeAspect="1"/>
          </p:cNvPicPr>
          <p:nvPr>
            <p:ph idx="1"/>
          </p:nvPr>
        </p:nvPicPr>
        <p:blipFill>
          <a:blip r:embed="rId2"/>
          <a:stretch>
            <a:fillRect/>
          </a:stretch>
        </p:blipFill>
        <p:spPr>
          <a:xfrm>
            <a:off x="5781675" y="1814723"/>
            <a:ext cx="5189538" cy="3838153"/>
          </a:xfrm>
          <a:prstGeom prst="rect">
            <a:avLst/>
          </a:prstGeom>
        </p:spPr>
      </p:pic>
      <p:sp>
        <p:nvSpPr>
          <p:cNvPr id="4" name="Text Placeholder 3">
            <a:extLst>
              <a:ext uri="{FF2B5EF4-FFF2-40B4-BE49-F238E27FC236}">
                <a16:creationId xmlns:a16="http://schemas.microsoft.com/office/drawing/2014/main" id="{E0D2DFD1-4A46-F3FF-054C-CF794948AE41}"/>
              </a:ext>
            </a:extLst>
          </p:cNvPr>
          <p:cNvSpPr>
            <a:spLocks noGrp="1"/>
          </p:cNvSpPr>
          <p:nvPr>
            <p:ph type="body" sz="half" idx="2"/>
          </p:nvPr>
        </p:nvSpPr>
        <p:spPr/>
        <p:txBody>
          <a:bodyPr>
            <a:normAutofit/>
          </a:bodyPr>
          <a:lstStyle/>
          <a:p>
            <a:r>
              <a:rPr lang="en-GB" sz="2000" dirty="0">
                <a:solidFill>
                  <a:schemeClr val="bg1"/>
                </a:solidFill>
                <a:latin typeface="Arial Black" panose="020B0A04020102020204" pitchFamily="34" charset="0"/>
              </a:rPr>
              <a:t>We joined up with the school Digital Leaders to create and lead an assembly for the whole school on the responsible and sensible use of </a:t>
            </a:r>
            <a:r>
              <a:rPr lang="en-GB" sz="2000" dirty="0" err="1">
                <a:solidFill>
                  <a:schemeClr val="bg1"/>
                </a:solidFill>
                <a:latin typeface="Arial Black" panose="020B0A04020102020204" pitchFamily="34" charset="0"/>
              </a:rPr>
              <a:t>Whatsapp</a:t>
            </a:r>
            <a:r>
              <a:rPr lang="en-GB" sz="2000" dirty="0">
                <a:solidFill>
                  <a:schemeClr val="bg1"/>
                </a:solidFill>
                <a:latin typeface="Arial Black" panose="020B0A04020102020204" pitchFamily="34" charset="0"/>
              </a:rPr>
              <a:t>..</a:t>
            </a:r>
          </a:p>
        </p:txBody>
      </p:sp>
    </p:spTree>
    <p:extLst>
      <p:ext uri="{BB962C8B-B14F-4D97-AF65-F5344CB8AC3E}">
        <p14:creationId xmlns:p14="http://schemas.microsoft.com/office/powerpoint/2010/main" val="2352532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02F06-A6F7-E1B5-6A82-5817496CE7B6}"/>
              </a:ext>
            </a:extLst>
          </p:cNvPr>
          <p:cNvSpPr>
            <a:spLocks noGrp="1"/>
          </p:cNvSpPr>
          <p:nvPr>
            <p:ph type="title"/>
          </p:nvPr>
        </p:nvSpPr>
        <p:spPr>
          <a:xfrm>
            <a:off x="1154954" y="3293533"/>
            <a:ext cx="3865134" cy="1735667"/>
          </a:xfrm>
        </p:spPr>
        <p:txBody>
          <a:bodyPr>
            <a:noAutofit/>
          </a:bodyPr>
          <a:lstStyle/>
          <a:p>
            <a:r>
              <a:rPr lang="en-GB" sz="1400" dirty="0">
                <a:latin typeface="Arial Black" panose="020B0A04020102020204" pitchFamily="34" charset="0"/>
              </a:rPr>
              <a:t>Other achievements:</a:t>
            </a:r>
            <a:br>
              <a:rPr lang="en-GB" sz="1400" dirty="0">
                <a:latin typeface="Arial Black" panose="020B0A04020102020204" pitchFamily="34" charset="0"/>
              </a:rPr>
            </a:br>
            <a:br>
              <a:rPr lang="en-GB" sz="1400" dirty="0">
                <a:latin typeface="Arial Black" panose="020B0A04020102020204" pitchFamily="34" charset="0"/>
              </a:rPr>
            </a:br>
            <a:r>
              <a:rPr lang="en-GB" sz="1400" dirty="0">
                <a:latin typeface="Arial Black" panose="020B0A04020102020204" pitchFamily="34" charset="0"/>
              </a:rPr>
              <a:t>Meeting with Vicky, the school cook and got Mango sorbet added to the lunch menu! She also brought back cookies and milk!</a:t>
            </a:r>
            <a:br>
              <a:rPr lang="en-GB" sz="1400" dirty="0">
                <a:latin typeface="Arial Black" panose="020B0A04020102020204" pitchFamily="34" charset="0"/>
              </a:rPr>
            </a:br>
            <a:br>
              <a:rPr lang="en-GB" sz="1400" dirty="0">
                <a:latin typeface="Arial Black" panose="020B0A04020102020204" pitchFamily="34" charset="0"/>
              </a:rPr>
            </a:br>
            <a:r>
              <a:rPr lang="en-GB" sz="1400" dirty="0">
                <a:latin typeface="Arial Black" panose="020B0A04020102020204" pitchFamily="34" charset="0"/>
              </a:rPr>
              <a:t>Regular reports to governors.</a:t>
            </a:r>
            <a:br>
              <a:rPr lang="en-GB" sz="1400" dirty="0">
                <a:latin typeface="Arial Black" panose="020B0A04020102020204" pitchFamily="34" charset="0"/>
              </a:rPr>
            </a:br>
            <a:br>
              <a:rPr lang="en-GB" sz="1400" dirty="0">
                <a:latin typeface="Arial Black" panose="020B0A04020102020204" pitchFamily="34" charset="0"/>
              </a:rPr>
            </a:br>
            <a:r>
              <a:rPr lang="en-GB" sz="1400" dirty="0">
                <a:latin typeface="Arial Black" panose="020B0A04020102020204" pitchFamily="34" charset="0"/>
              </a:rPr>
              <a:t>Two year five pupils are Children’s Champion finalists.</a:t>
            </a:r>
            <a:br>
              <a:rPr lang="en-GB" sz="1400" dirty="0">
                <a:latin typeface="Arial Black" panose="020B0A04020102020204" pitchFamily="34" charset="0"/>
              </a:rPr>
            </a:br>
            <a:br>
              <a:rPr lang="en-GB" sz="1400" dirty="0">
                <a:latin typeface="Arial Black" panose="020B0A04020102020204" pitchFamily="34" charset="0"/>
              </a:rPr>
            </a:br>
            <a:r>
              <a:rPr lang="en-GB" sz="1400" dirty="0">
                <a:latin typeface="Arial Black" panose="020B0A04020102020204" pitchFamily="34" charset="0"/>
              </a:rPr>
              <a:t>Attended and hosted network events.</a:t>
            </a:r>
            <a:br>
              <a:rPr lang="en-GB" sz="1400" dirty="0">
                <a:latin typeface="Arial Black" panose="020B0A04020102020204" pitchFamily="34" charset="0"/>
              </a:rPr>
            </a:br>
            <a:br>
              <a:rPr lang="en-GB" sz="1400" dirty="0">
                <a:latin typeface="Arial Black" panose="020B0A04020102020204" pitchFamily="34" charset="0"/>
              </a:rPr>
            </a:br>
            <a:r>
              <a:rPr lang="en-GB" sz="1400" dirty="0">
                <a:latin typeface="Arial Black" panose="020B0A04020102020204" pitchFamily="34" charset="0"/>
              </a:rPr>
              <a:t>Lots of councillors earned enough credits to graduate at the Children’s University ceremony at the town hall.</a:t>
            </a:r>
            <a:br>
              <a:rPr lang="en-GB" sz="2000" dirty="0">
                <a:latin typeface="Arial Black" panose="020B0A04020102020204" pitchFamily="34" charset="0"/>
              </a:rPr>
            </a:br>
            <a:endParaRPr lang="en-GB" sz="2000" dirty="0">
              <a:latin typeface="Arial Black" panose="020B0A04020102020204" pitchFamily="34" charset="0"/>
            </a:endParaRPr>
          </a:p>
        </p:txBody>
      </p:sp>
      <p:pic>
        <p:nvPicPr>
          <p:cNvPr id="6" name="Picture Placeholder 5">
            <a:extLst>
              <a:ext uri="{FF2B5EF4-FFF2-40B4-BE49-F238E27FC236}">
                <a16:creationId xmlns:a16="http://schemas.microsoft.com/office/drawing/2014/main" id="{DB675955-19C5-4364-AB9E-899665DC276E}"/>
              </a:ext>
            </a:extLst>
          </p:cNvPr>
          <p:cNvPicPr>
            <a:picLocks noGrp="1" noChangeAspect="1"/>
          </p:cNvPicPr>
          <p:nvPr>
            <p:ph type="pic" idx="1"/>
          </p:nvPr>
        </p:nvPicPr>
        <p:blipFill>
          <a:blip r:embed="rId2"/>
          <a:srcRect t="1018" b="1018"/>
          <a:stretch/>
        </p:blipFill>
        <p:spPr>
          <a:prstGeom prst="roundRect">
            <a:avLst>
              <a:gd name="adj" fmla="val 1858"/>
            </a:avLst>
          </a:prstGeom>
          <a:effectLst>
            <a:outerShdw blurRad="50800" dist="50800" dir="5400000" algn="tl" rotWithShape="0">
              <a:srgbClr val="000000">
                <a:alpha val="43000"/>
              </a:srgbClr>
            </a:outerShdw>
          </a:effectLst>
        </p:spPr>
      </p:pic>
      <p:sp>
        <p:nvSpPr>
          <p:cNvPr id="4" name="Text Placeholder 3">
            <a:extLst>
              <a:ext uri="{FF2B5EF4-FFF2-40B4-BE49-F238E27FC236}">
                <a16:creationId xmlns:a16="http://schemas.microsoft.com/office/drawing/2014/main" id="{AD31B452-0C1B-8EC6-8424-5E99F9D8FA1B}"/>
              </a:ext>
            </a:extLst>
          </p:cNvPr>
          <p:cNvSpPr>
            <a:spLocks noGrp="1"/>
          </p:cNvSpPr>
          <p:nvPr>
            <p:ph type="body" sz="half" idx="2"/>
          </p:nvPr>
        </p:nvSpPr>
        <p:spPr/>
        <p:txBody>
          <a:bodyPr/>
          <a:lstStyle/>
          <a:p>
            <a:endParaRPr lang="en-GB" dirty="0"/>
          </a:p>
        </p:txBody>
      </p:sp>
    </p:spTree>
    <p:extLst>
      <p:ext uri="{BB962C8B-B14F-4D97-AF65-F5344CB8AC3E}">
        <p14:creationId xmlns:p14="http://schemas.microsoft.com/office/powerpoint/2010/main" val="4085767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FC736-5A85-875D-3212-C4D73C653586}"/>
              </a:ext>
            </a:extLst>
          </p:cNvPr>
          <p:cNvSpPr>
            <a:spLocks noGrp="1"/>
          </p:cNvSpPr>
          <p:nvPr>
            <p:ph type="title"/>
          </p:nvPr>
        </p:nvSpPr>
        <p:spPr/>
        <p:txBody>
          <a:bodyPr>
            <a:normAutofit fontScale="90000"/>
          </a:bodyPr>
          <a:lstStyle/>
          <a:p>
            <a:r>
              <a:rPr lang="en-GB" b="1" dirty="0">
                <a:latin typeface="Arial Black" panose="020B0A04020102020204" pitchFamily="34" charset="0"/>
              </a:rPr>
              <a:t>We would now like to share our </a:t>
            </a:r>
            <a:r>
              <a:rPr lang="en-GB" b="1" dirty="0" err="1">
                <a:latin typeface="Arial Black" panose="020B0A04020102020204" pitchFamily="34" charset="0"/>
              </a:rPr>
              <a:t>Whatsapp</a:t>
            </a:r>
            <a:r>
              <a:rPr lang="en-GB" b="1" dirty="0">
                <a:latin typeface="Arial Black" panose="020B0A04020102020204" pitchFamily="34" charset="0"/>
              </a:rPr>
              <a:t> Presentation with you.</a:t>
            </a:r>
          </a:p>
        </p:txBody>
      </p:sp>
      <p:sp>
        <p:nvSpPr>
          <p:cNvPr id="4" name="Text Placeholder 3">
            <a:extLst>
              <a:ext uri="{FF2B5EF4-FFF2-40B4-BE49-F238E27FC236}">
                <a16:creationId xmlns:a16="http://schemas.microsoft.com/office/drawing/2014/main" id="{AC81C443-C61F-9F36-E22B-1F43CD403CBE}"/>
              </a:ext>
            </a:extLst>
          </p:cNvPr>
          <p:cNvSpPr>
            <a:spLocks noGrp="1"/>
          </p:cNvSpPr>
          <p:nvPr>
            <p:ph type="body" sz="half" idx="2"/>
          </p:nvPr>
        </p:nvSpPr>
        <p:spPr/>
        <p:txBody>
          <a:bodyPr/>
          <a:lstStyle/>
          <a:p>
            <a:endParaRPr lang="en-GB" dirty="0"/>
          </a:p>
        </p:txBody>
      </p:sp>
      <p:graphicFrame>
        <p:nvGraphicFramePr>
          <p:cNvPr id="11" name="Content Placeholder 2">
            <a:extLst>
              <a:ext uri="{FF2B5EF4-FFF2-40B4-BE49-F238E27FC236}">
                <a16:creationId xmlns:a16="http://schemas.microsoft.com/office/drawing/2014/main" id="{F546496F-C721-4C0A-24F6-E2AF4D2E2B6F}"/>
              </a:ext>
            </a:extLst>
          </p:cNvPr>
          <p:cNvGraphicFramePr>
            <a:graphicFrameLocks noGrp="1"/>
          </p:cNvGraphicFramePr>
          <p:nvPr>
            <p:ph type="pic" idx="1"/>
            <p:extLst>
              <p:ext uri="{D42A27DB-BD31-4B8C-83A1-F6EECF244321}">
                <p14:modId xmlns:p14="http://schemas.microsoft.com/office/powerpoint/2010/main" val="3103678261"/>
              </p:ext>
            </p:extLst>
          </p:nvPr>
        </p:nvGraphicFramePr>
        <p:xfrm>
          <a:off x="6548438" y="1143000"/>
          <a:ext cx="3227387"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0096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174A5-D071-87F0-4204-A35D0721A73A}"/>
              </a:ext>
            </a:extLst>
          </p:cNvPr>
          <p:cNvSpPr>
            <a:spLocks noGrp="1"/>
          </p:cNvSpPr>
          <p:nvPr>
            <p:ph type="title"/>
          </p:nvPr>
        </p:nvSpPr>
        <p:spPr/>
        <p:txBody>
          <a:bodyPr/>
          <a:lstStyle/>
          <a:p>
            <a:pPr algn="ctr"/>
            <a:r>
              <a:rPr lang="en-GB" dirty="0">
                <a:latin typeface="Arial Black" panose="020B0A04020102020204" pitchFamily="34" charset="0"/>
              </a:rPr>
              <a:t>Thank You!</a:t>
            </a:r>
          </a:p>
        </p:txBody>
      </p:sp>
      <p:sp>
        <p:nvSpPr>
          <p:cNvPr id="3" name="TextBox 2">
            <a:extLst>
              <a:ext uri="{FF2B5EF4-FFF2-40B4-BE49-F238E27FC236}">
                <a16:creationId xmlns:a16="http://schemas.microsoft.com/office/drawing/2014/main" id="{365902BE-D5F5-7234-F871-5838B4A318AB}"/>
              </a:ext>
            </a:extLst>
          </p:cNvPr>
          <p:cNvSpPr txBox="1"/>
          <p:nvPr/>
        </p:nvSpPr>
        <p:spPr>
          <a:xfrm>
            <a:off x="2785068" y="3429000"/>
            <a:ext cx="6621864" cy="954107"/>
          </a:xfrm>
          <a:prstGeom prst="rect">
            <a:avLst/>
          </a:prstGeom>
          <a:noFill/>
        </p:spPr>
        <p:txBody>
          <a:bodyPr wrap="square" rtlCol="0">
            <a:spAutoFit/>
          </a:bodyPr>
          <a:lstStyle/>
          <a:p>
            <a:pPr algn="ctr"/>
            <a:r>
              <a:rPr lang="en-GB" sz="2800" dirty="0">
                <a:latin typeface="Arial Black" panose="020B0A04020102020204" pitchFamily="34" charset="0"/>
              </a:rPr>
              <a:t>Thank you for listening. Do you have any questions?</a:t>
            </a:r>
          </a:p>
        </p:txBody>
      </p:sp>
    </p:spTree>
    <p:extLst>
      <p:ext uri="{BB962C8B-B14F-4D97-AF65-F5344CB8AC3E}">
        <p14:creationId xmlns:p14="http://schemas.microsoft.com/office/powerpoint/2010/main" val="3991561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1551</TotalTime>
  <Words>318</Words>
  <Application>Microsoft Office PowerPoint</Application>
  <PresentationFormat>Widescreen</PresentationFormat>
  <Paragraphs>23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 Black</vt:lpstr>
      <vt:lpstr>Century Gothic</vt:lpstr>
      <vt:lpstr>Wingdings 3</vt:lpstr>
      <vt:lpstr>Ion Boardroom</vt:lpstr>
      <vt:lpstr>Whittaker Moss School Council</vt:lpstr>
      <vt:lpstr>What we have done over the year.</vt:lpstr>
      <vt:lpstr>We sold poppies for the Royal British Legion. £350!</vt:lpstr>
      <vt:lpstr>We ran a Christmas Trolley to raise money for school. £600!</vt:lpstr>
      <vt:lpstr>We took part in the Reindeer Run for Springhill Hospice! £1600!</vt:lpstr>
      <vt:lpstr>  We held a movie and pyjamas day for Manchester Children’s Hospital. £450!</vt:lpstr>
      <vt:lpstr>We ran an Easter raffle and name the bunny and chick competition. We raised £500!</vt:lpstr>
      <vt:lpstr>We held a Break The Rules Day for Cancer Research. £650!</vt:lpstr>
      <vt:lpstr> We bought new instruments for the whole school with money we raised over the year.</vt:lpstr>
      <vt:lpstr>For Platinum level, as well as raising money, you need to run a campaign over the year. We chose online safety.</vt:lpstr>
      <vt:lpstr>Eliza created a leaflet about Tik Tok which was shared with parents and pupils.</vt:lpstr>
      <vt:lpstr>Other achievements:  Meeting with Vicky, the school cook and got Mango sorbet added to the lunch menu! She also brought back cookies and milk!  Regular reports to governors.  Two year five pupils are Children’s Champion finalists.  Attended and hosted network events.  Lots of councillors earned enough credits to graduate at the Children’s University ceremony at the town hall. </vt:lpstr>
      <vt:lpstr>We would now like to share our Whatsapp Presentation with you.</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Whittaker Moss School Council</dc:title>
  <dc:creator>Sarah Cadogan</dc:creator>
  <cp:lastModifiedBy>Sarah Cadogan</cp:lastModifiedBy>
  <cp:revision>6</cp:revision>
  <dcterms:created xsi:type="dcterms:W3CDTF">2026-07-01T13:54:12Z</dcterms:created>
  <dcterms:modified xsi:type="dcterms:W3CDTF">2026-07-04T20:54:20Z</dcterms:modified>
</cp:coreProperties>
</file>