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9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818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801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22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749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092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7873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70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201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816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250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6510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261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325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403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332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82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4410ED6-37BD-46E3-9CE4-D49A19B77F60}" type="datetimeFigureOut">
              <a:rPr lang="en-GB" smtClean="0"/>
              <a:t>02/07/2025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EC42F23-7D95-403B-AACF-6C103A6143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840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29E22-385E-4611-A817-BE7A8E0085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u="sng" dirty="0"/>
              <a:t>Whittaker Moss Primary School Council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D566BC-E9E3-4490-BDFD-46962FF20A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Highlights 2024 - 2025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3579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CC025-E188-4CC5-B306-B97D7E506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SCHOOL COUNCIL 2024 -2025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C0DEFD2-5AC8-4181-9281-EC5B2C531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633" y="1680632"/>
            <a:ext cx="6591299" cy="494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885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E98E9-5C32-4375-9D5F-5CDDDBE4F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Poppy Appeal</a:t>
            </a:r>
            <a:endParaRPr lang="en-GB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C1E52-EF61-4031-B286-0B7F6896F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b="1" dirty="0"/>
              <a:t>We raised money by selling poppies for the Royal British Legion.</a:t>
            </a:r>
            <a:endParaRPr lang="en-GB" b="1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50D68A1-D95E-465C-8571-CDB1F415F8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44" y="144780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466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F24B8-CE39-4025-A24D-2B3A1F422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Christmas Trolley</a:t>
            </a:r>
            <a:endParaRPr lang="en-GB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382EDA-F707-4833-8A56-E9A3062311B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b="1" dirty="0"/>
              <a:t>We raised over £800 for school by selling Christmas stationery from our trolley.</a:t>
            </a:r>
            <a:endParaRPr lang="en-GB" b="1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6A20377-576A-4877-9AD7-298D4E9295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44" y="144780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729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5A01-61C6-4E11-87AB-9DD4EB0C6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Easter Raffle</a:t>
            </a:r>
            <a:endParaRPr lang="en-GB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93B8AE-E05C-4C71-BDBF-55C4025FD94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b="1" dirty="0"/>
              <a:t>We raised over £500 for school with our Easter raffle.</a:t>
            </a:r>
            <a:endParaRPr lang="en-GB" b="1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FD84798-7119-4B32-BA60-3428A5E11F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44" y="144780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292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2A9E2-3E0E-4EE3-80C5-961931A7C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Break The Rules Day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6D8D8E-E7A5-4EEB-8013-A3BB24E6662A}"/>
              </a:ext>
            </a:extLst>
          </p:cNvPr>
          <p:cNvSpPr txBox="1"/>
          <p:nvPr/>
        </p:nvSpPr>
        <p:spPr>
          <a:xfrm>
            <a:off x="1057275" y="23622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We raised over £400 for Springhill Hospice with our Break The Rules Day.</a:t>
            </a:r>
            <a:endParaRPr lang="en-GB" b="1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3EE797F-56E1-4B60-A158-20C0AD399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743" y="2812165"/>
            <a:ext cx="2177957" cy="318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166C31D0-F29D-4728-8614-94FA25597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98" y="3127481"/>
            <a:ext cx="2269141" cy="318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E62EEF04-CF8F-488F-8283-803B7A9AC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93" y="3165581"/>
            <a:ext cx="3810000" cy="284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680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D1893-635F-4D68-87B4-55B01581A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School Race for Life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1FC451-5612-4DE1-8890-A82997FA69FE}"/>
              </a:ext>
            </a:extLst>
          </p:cNvPr>
          <p:cNvSpPr txBox="1"/>
          <p:nvPr/>
        </p:nvSpPr>
        <p:spPr>
          <a:xfrm>
            <a:off x="866775" y="2486025"/>
            <a:ext cx="5229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We raised over £2000 for Cancer Research by completing a School Race for Life.</a:t>
            </a:r>
            <a:endParaRPr lang="en-GB" b="1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49A38B21-E587-4A28-AFEE-05E76C392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274" y="2486025"/>
            <a:ext cx="4091409" cy="409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5FAF0BB5-2EBC-4D71-B6AB-4AFEF1EB4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17" y="3132356"/>
            <a:ext cx="3571875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4A58B073-23D3-46AB-A0CF-A1E39E864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406" y="3407780"/>
            <a:ext cx="3169654" cy="316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93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3E053-E2EB-4031-B702-8E93D1E2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School Council Network Events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150A1E-2A74-4588-B2A4-B9F2203C0B63}"/>
              </a:ext>
            </a:extLst>
          </p:cNvPr>
          <p:cNvSpPr txBox="1"/>
          <p:nvPr/>
        </p:nvSpPr>
        <p:spPr>
          <a:xfrm>
            <a:off x="781049" y="2384941"/>
            <a:ext cx="7934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We have hosted school council network events during the year.</a:t>
            </a:r>
            <a:endParaRPr lang="en-GB" b="1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237B3D04-A856-4279-B1B9-C7A1764DF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6" y="2924174"/>
            <a:ext cx="3762375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44EA1AC9-5146-445D-8860-51C866A5E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2914330"/>
            <a:ext cx="2817813" cy="377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02DF45FE-E61A-4047-88EA-3A4552EC2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102" y="2914329"/>
            <a:ext cx="2817812" cy="377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151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FED54-CE88-40DF-8F5D-0104095DB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Roblox Leaflet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6B3CE0-8665-4BDA-9CA4-90C5BFA8DBDC}"/>
              </a:ext>
            </a:extLst>
          </p:cNvPr>
          <p:cNvSpPr txBox="1"/>
          <p:nvPr/>
        </p:nvSpPr>
        <p:spPr>
          <a:xfrm>
            <a:off x="514350" y="2457450"/>
            <a:ext cx="6715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created an online safety information leaflet about Roblox for parents for our online safety campaign. This was sent out to all parents.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0139D9-FA6F-4824-B233-510BE1977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350" y="1327150"/>
            <a:ext cx="3734128" cy="52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57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931CF-EF18-4C76-8FA5-F940DDE88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Graduation Ceremony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859BCB-A41F-466A-AF27-243B7CB12DB7}"/>
              </a:ext>
            </a:extLst>
          </p:cNvPr>
          <p:cNvSpPr txBox="1"/>
          <p:nvPr/>
        </p:nvSpPr>
        <p:spPr>
          <a:xfrm>
            <a:off x="1154954" y="2533650"/>
            <a:ext cx="6426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Some of </a:t>
            </a:r>
            <a:r>
              <a:rPr lang="en-US"/>
              <a:t>our </a:t>
            </a:r>
            <a:r>
              <a:rPr lang="en-GB" dirty="0"/>
              <a:t>councillors</a:t>
            </a:r>
            <a:r>
              <a:rPr lang="en-US" dirty="0"/>
              <a:t> got to graduate at Rochdale Town Hall because they achieved thirty hours of extra-curricular activities. These included attending school council meetings.</a:t>
            </a:r>
            <a:endParaRPr lang="en-GB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ABC5D3E-DDC8-43D0-896C-FFFD9CACF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33814"/>
            <a:ext cx="3543300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CE6047B3-5784-4DD6-BE2B-2D4B78073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99" y="3733979"/>
            <a:ext cx="2990851" cy="299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>
            <a:extLst>
              <a:ext uri="{FF2B5EF4-FFF2-40B4-BE49-F238E27FC236}">
                <a16:creationId xmlns:a16="http://schemas.microsoft.com/office/drawing/2014/main" id="{64FE580A-C081-4FD5-AB05-9CC5F6ED9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50" y="3448139"/>
            <a:ext cx="32289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186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5F4A1-4076-487D-AD7A-52FF2B627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Other Achievements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0B256-6A36-4782-B29F-412EC7439AE6}"/>
              </a:ext>
            </a:extLst>
          </p:cNvPr>
          <p:cNvSpPr txBox="1"/>
          <p:nvPr/>
        </p:nvSpPr>
        <p:spPr>
          <a:xfrm>
            <a:off x="1333500" y="2828925"/>
            <a:ext cx="99536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Sold Marie Curie Daffodils in March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Met with the school cook and made changes to the menu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Met with the headteacher to negotiate rules to break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Wrote reports for governors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Wrote thank you letters to the PTA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30601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DCC6D-4D9D-4BD6-A8FC-173DF4677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Lego!</a:t>
            </a:r>
            <a:endParaRPr lang="en-GB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E80ECF-DEAD-448C-9CF2-985818AA989C}"/>
              </a:ext>
            </a:extLst>
          </p:cNvPr>
          <p:cNvSpPr txBox="1"/>
          <p:nvPr/>
        </p:nvSpPr>
        <p:spPr>
          <a:xfrm>
            <a:off x="895350" y="2657475"/>
            <a:ext cx="10420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We used the money raised over the year to purchase new Lego for every class in school! It was gratefully received!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E5F583-FD3B-4CE8-AABD-73D00A355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1" y="3156597"/>
            <a:ext cx="4800600" cy="358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507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44</TotalTime>
  <Words>233</Words>
  <Application>Microsoft Office PowerPoint</Application>
  <PresentationFormat>Widescreen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Ion Boardroom</vt:lpstr>
      <vt:lpstr>Whittaker Moss Primary School Council</vt:lpstr>
      <vt:lpstr>SCHOOL COUNCIL 2024 -2025</vt:lpstr>
      <vt:lpstr>Poppy Appeal</vt:lpstr>
      <vt:lpstr>Christmas Trolley</vt:lpstr>
      <vt:lpstr>Easter Raffle</vt:lpstr>
      <vt:lpstr>Break The Rules Day</vt:lpstr>
      <vt:lpstr>School Race for Life</vt:lpstr>
      <vt:lpstr>School Council Network Events</vt:lpstr>
      <vt:lpstr>Roblox Leaflet</vt:lpstr>
      <vt:lpstr>Graduation Ceremony</vt:lpstr>
      <vt:lpstr>Other Achievements</vt:lpstr>
      <vt:lpstr>Lego!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Whittaker Moss Primary School Council</dc:title>
  <dc:creator>Sarah Cadogan</dc:creator>
  <cp:lastModifiedBy>Sarah Cadogan</cp:lastModifiedBy>
  <cp:revision>6</cp:revision>
  <dcterms:created xsi:type="dcterms:W3CDTF">2025-07-02T12:59:14Z</dcterms:created>
  <dcterms:modified xsi:type="dcterms:W3CDTF">2025-07-02T13:44:00Z</dcterms:modified>
</cp:coreProperties>
</file>