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svg"/><Relationship Id="rId1" Type="http://schemas.openxmlformats.org/officeDocument/2006/relationships/image" Target="../media/image3.svg"/><Relationship Id="rId4" Type="http://schemas.openxmlformats.org/officeDocument/2006/relationships/image" Target="../media/image6.sv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svg"/><Relationship Id="rId1" Type="http://schemas.openxmlformats.org/officeDocument/2006/relationships/image" Target="../media/image7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svg"/><Relationship Id="rId1" Type="http://schemas.openxmlformats.org/officeDocument/2006/relationships/image" Target="../media/image3.svg"/><Relationship Id="rId4" Type="http://schemas.openxmlformats.org/officeDocument/2006/relationships/image" Target="../media/image6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svg"/><Relationship Id="rId1" Type="http://schemas.openxmlformats.org/officeDocument/2006/relationships/image" Target="../media/image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_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2">
        <a:alpha val="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/>
    </dgm:fillClrLst>
    <dgm:linClrLst meth="repeat">
      <a:schemeClr val="lt2">
        <a:alpha val="0"/>
      </a:schemeClr>
    </dgm:linClrLst>
    <dgm:effectClrLst/>
    <dgm:txLinClrLst/>
    <dgm:txFillClrLst/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C64A3BA-7520-4FEF-92E4-745F90417A07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icon_accent0_3" csCatId="mainScheme" phldr="1"/>
      <dgm:spPr/>
      <dgm:t>
        <a:bodyPr/>
        <a:lstStyle/>
        <a:p>
          <a:endParaRPr lang="en-US"/>
        </a:p>
      </dgm:t>
    </dgm:pt>
    <dgm:pt modelId="{0188688C-DF7F-4EF9-A9FB-7D8DACECA824}">
      <dgm:prSet/>
      <dgm:spPr/>
      <dgm:t>
        <a:bodyPr/>
        <a:lstStyle/>
        <a:p>
          <a:pPr>
            <a:defRPr cap="all"/>
          </a:pPr>
          <a:r>
            <a:rPr lang="en-GB"/>
            <a:t>It is my love for school.</a:t>
          </a:r>
          <a:endParaRPr lang="en-US"/>
        </a:p>
      </dgm:t>
    </dgm:pt>
    <dgm:pt modelId="{858E1832-CC96-4AB1-B115-F0BAAA2EF3C0}" type="parTrans" cxnId="{0E2560E5-542E-42AB-BEAA-7B786E9F755A}">
      <dgm:prSet/>
      <dgm:spPr/>
      <dgm:t>
        <a:bodyPr/>
        <a:lstStyle/>
        <a:p>
          <a:endParaRPr lang="en-US"/>
        </a:p>
      </dgm:t>
    </dgm:pt>
    <dgm:pt modelId="{9560FBAB-6266-44C2-9C8B-3788FA52B677}" type="sibTrans" cxnId="{0E2560E5-542E-42AB-BEAA-7B786E9F755A}">
      <dgm:prSet/>
      <dgm:spPr/>
      <dgm:t>
        <a:bodyPr/>
        <a:lstStyle/>
        <a:p>
          <a:endParaRPr lang="en-US"/>
        </a:p>
      </dgm:t>
    </dgm:pt>
    <dgm:pt modelId="{EEC672DB-AED8-4C66-BB68-7AA13967831E}">
      <dgm:prSet/>
      <dgm:spPr/>
      <dgm:t>
        <a:bodyPr/>
        <a:lstStyle/>
        <a:p>
          <a:pPr>
            <a:defRPr cap="all"/>
          </a:pPr>
          <a:r>
            <a:rPr lang="en-GB"/>
            <a:t>My kind and respectful nature</a:t>
          </a:r>
          <a:endParaRPr lang="en-US"/>
        </a:p>
      </dgm:t>
    </dgm:pt>
    <dgm:pt modelId="{DC497CA5-9A8C-4FCE-A998-BBA25C99E323}" type="parTrans" cxnId="{2CA19799-E0E1-4B33-9884-292087B208C4}">
      <dgm:prSet/>
      <dgm:spPr/>
      <dgm:t>
        <a:bodyPr/>
        <a:lstStyle/>
        <a:p>
          <a:endParaRPr lang="en-US"/>
        </a:p>
      </dgm:t>
    </dgm:pt>
    <dgm:pt modelId="{73DDF25B-B73B-4024-8488-4991902B3B46}" type="sibTrans" cxnId="{2CA19799-E0E1-4B33-9884-292087B208C4}">
      <dgm:prSet/>
      <dgm:spPr/>
      <dgm:t>
        <a:bodyPr/>
        <a:lstStyle/>
        <a:p>
          <a:endParaRPr lang="en-US"/>
        </a:p>
      </dgm:t>
    </dgm:pt>
    <dgm:pt modelId="{2EE1FFF5-E5C2-4341-A88E-72B5A1A23E8B}">
      <dgm:prSet/>
      <dgm:spPr/>
      <dgm:t>
        <a:bodyPr/>
        <a:lstStyle/>
        <a:p>
          <a:pPr>
            <a:defRPr cap="all"/>
          </a:pPr>
          <a:r>
            <a:rPr lang="en-GB"/>
            <a:t>My honesty and dedication.</a:t>
          </a:r>
          <a:endParaRPr lang="en-US"/>
        </a:p>
      </dgm:t>
    </dgm:pt>
    <dgm:pt modelId="{886D5A8C-F70F-47F8-9DB6-E824A12B4518}" type="parTrans" cxnId="{0FDE355B-35D4-4F08-8B5C-CF7466F1122E}">
      <dgm:prSet/>
      <dgm:spPr/>
      <dgm:t>
        <a:bodyPr/>
        <a:lstStyle/>
        <a:p>
          <a:endParaRPr lang="en-US"/>
        </a:p>
      </dgm:t>
    </dgm:pt>
    <dgm:pt modelId="{9AA39E5C-4D61-486C-BF76-1E3DA92E8CC2}" type="sibTrans" cxnId="{0FDE355B-35D4-4F08-8B5C-CF7466F1122E}">
      <dgm:prSet/>
      <dgm:spPr/>
      <dgm:t>
        <a:bodyPr/>
        <a:lstStyle/>
        <a:p>
          <a:endParaRPr lang="en-US"/>
        </a:p>
      </dgm:t>
    </dgm:pt>
    <dgm:pt modelId="{8B7689B9-BCBB-4271-BDD8-108F9993EF37}">
      <dgm:prSet/>
      <dgm:spPr/>
      <dgm:t>
        <a:bodyPr/>
        <a:lstStyle/>
        <a:p>
          <a:pPr>
            <a:defRPr cap="all"/>
          </a:pPr>
          <a:r>
            <a:rPr lang="en-GB"/>
            <a:t>And I am a good listener.</a:t>
          </a:r>
          <a:endParaRPr lang="en-US"/>
        </a:p>
      </dgm:t>
    </dgm:pt>
    <dgm:pt modelId="{309709FE-7604-4EB4-B2EF-D8B8FA6F12F5}" type="parTrans" cxnId="{39F36ECF-3C23-404E-8898-CA4793838044}">
      <dgm:prSet/>
      <dgm:spPr/>
      <dgm:t>
        <a:bodyPr/>
        <a:lstStyle/>
        <a:p>
          <a:endParaRPr lang="en-US"/>
        </a:p>
      </dgm:t>
    </dgm:pt>
    <dgm:pt modelId="{8AEF8EBE-4D2F-43AC-8C32-FA9FF37AD7D2}" type="sibTrans" cxnId="{39F36ECF-3C23-404E-8898-CA4793838044}">
      <dgm:prSet/>
      <dgm:spPr/>
      <dgm:t>
        <a:bodyPr/>
        <a:lstStyle/>
        <a:p>
          <a:endParaRPr lang="en-US"/>
        </a:p>
      </dgm:t>
    </dgm:pt>
    <dgm:pt modelId="{973CCE3A-6F11-44D6-835F-290FFEAB9B14}" type="pres">
      <dgm:prSet presAssocID="{2C64A3BA-7520-4FEF-92E4-745F90417A07}" presName="root" presStyleCnt="0">
        <dgm:presLayoutVars>
          <dgm:dir/>
          <dgm:resizeHandles val="exact"/>
        </dgm:presLayoutVars>
      </dgm:prSet>
      <dgm:spPr/>
    </dgm:pt>
    <dgm:pt modelId="{F04EAED4-797A-4AD9-B03E-6A8BFF8EBE1E}" type="pres">
      <dgm:prSet presAssocID="{0188688C-DF7F-4EF9-A9FB-7D8DACECA824}" presName="compNode" presStyleCnt="0"/>
      <dgm:spPr/>
    </dgm:pt>
    <dgm:pt modelId="{10E358CC-A1E4-448A-8D12-8E868D95727B}" type="pres">
      <dgm:prSet presAssocID="{0188688C-DF7F-4EF9-A9FB-7D8DACECA824}" presName="iconBgRect" presStyleLbl="bgShp" presStyleIdx="0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A4636759-3C81-4228-B608-4C3BFC6D353C}" type="pres">
      <dgm:prSet presAssocID="{0188688C-DF7F-4EF9-A9FB-7D8DACECA824}" presName="iconRect" presStyleLbl="node1" presStyleIdx="0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In Love Face Outline"/>
        </a:ext>
      </dgm:extLst>
    </dgm:pt>
    <dgm:pt modelId="{F8B4B902-64E3-4B1C-A68F-CCAFED45711F}" type="pres">
      <dgm:prSet presAssocID="{0188688C-DF7F-4EF9-A9FB-7D8DACECA824}" presName="spaceRect" presStyleCnt="0"/>
      <dgm:spPr/>
    </dgm:pt>
    <dgm:pt modelId="{86414404-A130-4FE0-818E-4BBDA6DAEA64}" type="pres">
      <dgm:prSet presAssocID="{0188688C-DF7F-4EF9-A9FB-7D8DACECA824}" presName="textRect" presStyleLbl="revTx" presStyleIdx="0" presStyleCnt="4">
        <dgm:presLayoutVars>
          <dgm:chMax val="1"/>
          <dgm:chPref val="1"/>
        </dgm:presLayoutVars>
      </dgm:prSet>
      <dgm:spPr/>
    </dgm:pt>
    <dgm:pt modelId="{D84F70D0-E244-4B2F-B88E-9AC45B56A3F5}" type="pres">
      <dgm:prSet presAssocID="{9560FBAB-6266-44C2-9C8B-3788FA52B677}" presName="sibTrans" presStyleCnt="0"/>
      <dgm:spPr/>
    </dgm:pt>
    <dgm:pt modelId="{A89B6B30-451F-49D5-B811-DE2AD0BA1902}" type="pres">
      <dgm:prSet presAssocID="{EEC672DB-AED8-4C66-BB68-7AA13967831E}" presName="compNode" presStyleCnt="0"/>
      <dgm:spPr/>
    </dgm:pt>
    <dgm:pt modelId="{72EDBD8A-C57D-440F-B33E-C55233198A8E}" type="pres">
      <dgm:prSet presAssocID="{EEC672DB-AED8-4C66-BB68-7AA13967831E}" presName="iconBgRect" presStyleLbl="bgShp" presStyleIdx="1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CDF09890-3A6E-4840-BC6F-CCF1A39522C7}" type="pres">
      <dgm:prSet presAssocID="{EEC672DB-AED8-4C66-BB68-7AA13967831E}" presName="iconRect" presStyleLbl="node1" presStyleIdx="1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eciduous tree"/>
        </a:ext>
      </dgm:extLst>
    </dgm:pt>
    <dgm:pt modelId="{CB99952A-584C-4A56-81DF-32A894DF5942}" type="pres">
      <dgm:prSet presAssocID="{EEC672DB-AED8-4C66-BB68-7AA13967831E}" presName="spaceRect" presStyleCnt="0"/>
      <dgm:spPr/>
    </dgm:pt>
    <dgm:pt modelId="{7150C997-085A-4B35-8D3D-1A0049AA82F4}" type="pres">
      <dgm:prSet presAssocID="{EEC672DB-AED8-4C66-BB68-7AA13967831E}" presName="textRect" presStyleLbl="revTx" presStyleIdx="1" presStyleCnt="4">
        <dgm:presLayoutVars>
          <dgm:chMax val="1"/>
          <dgm:chPref val="1"/>
        </dgm:presLayoutVars>
      </dgm:prSet>
      <dgm:spPr/>
    </dgm:pt>
    <dgm:pt modelId="{80C57D3F-2FA8-4A71-A962-97878DBEB726}" type="pres">
      <dgm:prSet presAssocID="{73DDF25B-B73B-4024-8488-4991902B3B46}" presName="sibTrans" presStyleCnt="0"/>
      <dgm:spPr/>
    </dgm:pt>
    <dgm:pt modelId="{63453B87-B6E5-42B6-A173-F33F026593F0}" type="pres">
      <dgm:prSet presAssocID="{2EE1FFF5-E5C2-4341-A88E-72B5A1A23E8B}" presName="compNode" presStyleCnt="0"/>
      <dgm:spPr/>
    </dgm:pt>
    <dgm:pt modelId="{98E35B5D-D143-45F4-9668-5AAA2EE68786}" type="pres">
      <dgm:prSet presAssocID="{2EE1FFF5-E5C2-4341-A88E-72B5A1A23E8B}" presName="iconBgRect" presStyleLbl="bgShp" presStyleIdx="2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256A1B62-160F-4D26-8F2E-3F8619076269}" type="pres">
      <dgm:prSet presAssocID="{2EE1FFF5-E5C2-4341-A88E-72B5A1A23E8B}" presName="iconRect" presStyleLbl="node1" presStyleIdx="2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rt"/>
        </a:ext>
      </dgm:extLst>
    </dgm:pt>
    <dgm:pt modelId="{F8E56DE9-4FF9-4426-9041-1160259EDEAD}" type="pres">
      <dgm:prSet presAssocID="{2EE1FFF5-E5C2-4341-A88E-72B5A1A23E8B}" presName="spaceRect" presStyleCnt="0"/>
      <dgm:spPr/>
    </dgm:pt>
    <dgm:pt modelId="{716642E3-133C-4BFF-AFCB-C722FFA61528}" type="pres">
      <dgm:prSet presAssocID="{2EE1FFF5-E5C2-4341-A88E-72B5A1A23E8B}" presName="textRect" presStyleLbl="revTx" presStyleIdx="2" presStyleCnt="4">
        <dgm:presLayoutVars>
          <dgm:chMax val="1"/>
          <dgm:chPref val="1"/>
        </dgm:presLayoutVars>
      </dgm:prSet>
      <dgm:spPr/>
    </dgm:pt>
    <dgm:pt modelId="{C28CCB72-6237-480D-ADA6-92151941AFFD}" type="pres">
      <dgm:prSet presAssocID="{9AA39E5C-4D61-486C-BF76-1E3DA92E8CC2}" presName="sibTrans" presStyleCnt="0"/>
      <dgm:spPr/>
    </dgm:pt>
    <dgm:pt modelId="{6A941E7C-D2DF-466C-A1C9-533E9C6247CE}" type="pres">
      <dgm:prSet presAssocID="{8B7689B9-BCBB-4271-BDD8-108F9993EF37}" presName="compNode" presStyleCnt="0"/>
      <dgm:spPr/>
    </dgm:pt>
    <dgm:pt modelId="{B929DB7F-7649-4F77-BAB6-05DD2425834D}" type="pres">
      <dgm:prSet presAssocID="{8B7689B9-BCBB-4271-BDD8-108F9993EF37}" presName="iconBgRect" presStyleLbl="bgShp" presStyleIdx="3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6C2EFABF-1B32-4EFF-8330-F996F17D6A7C}" type="pres">
      <dgm:prSet presAssocID="{8B7689B9-BCBB-4271-BDD8-108F9993EF37}" presName="iconRect" presStyleLbl="node1" presStyleIdx="3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ar"/>
        </a:ext>
      </dgm:extLst>
    </dgm:pt>
    <dgm:pt modelId="{0D37A444-6BFB-478A-8889-3E3818A78098}" type="pres">
      <dgm:prSet presAssocID="{8B7689B9-BCBB-4271-BDD8-108F9993EF37}" presName="spaceRect" presStyleCnt="0"/>
      <dgm:spPr/>
    </dgm:pt>
    <dgm:pt modelId="{39D08F0F-329F-47DB-9FB1-AE3A0F13A9FA}" type="pres">
      <dgm:prSet presAssocID="{8B7689B9-BCBB-4271-BDD8-108F9993EF37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9F43A412-9110-42BB-B694-188BFF4F39A0}" type="presOf" srcId="{2C64A3BA-7520-4FEF-92E4-745F90417A07}" destId="{973CCE3A-6F11-44D6-835F-290FFEAB9B14}" srcOrd="0" destOrd="0" presId="urn:microsoft.com/office/officeart/2018/5/layout/IconLeafLabelList"/>
    <dgm:cxn modelId="{4D582520-CAD5-4688-A1BB-5021AABA7D54}" type="presOf" srcId="{EEC672DB-AED8-4C66-BB68-7AA13967831E}" destId="{7150C997-085A-4B35-8D3D-1A0049AA82F4}" srcOrd="0" destOrd="0" presId="urn:microsoft.com/office/officeart/2018/5/layout/IconLeafLabelList"/>
    <dgm:cxn modelId="{909E1F2F-777B-4566-A23A-ED89571B1CD1}" type="presOf" srcId="{0188688C-DF7F-4EF9-A9FB-7D8DACECA824}" destId="{86414404-A130-4FE0-818E-4BBDA6DAEA64}" srcOrd="0" destOrd="0" presId="urn:microsoft.com/office/officeart/2018/5/layout/IconLeafLabelList"/>
    <dgm:cxn modelId="{0FDE355B-35D4-4F08-8B5C-CF7466F1122E}" srcId="{2C64A3BA-7520-4FEF-92E4-745F90417A07}" destId="{2EE1FFF5-E5C2-4341-A88E-72B5A1A23E8B}" srcOrd="2" destOrd="0" parTransId="{886D5A8C-F70F-47F8-9DB6-E824A12B4518}" sibTransId="{9AA39E5C-4D61-486C-BF76-1E3DA92E8CC2}"/>
    <dgm:cxn modelId="{B5EA6081-2D46-415D-BA1A-9EFC40CFA03C}" type="presOf" srcId="{2EE1FFF5-E5C2-4341-A88E-72B5A1A23E8B}" destId="{716642E3-133C-4BFF-AFCB-C722FFA61528}" srcOrd="0" destOrd="0" presId="urn:microsoft.com/office/officeart/2018/5/layout/IconLeafLabelList"/>
    <dgm:cxn modelId="{2CA19799-E0E1-4B33-9884-292087B208C4}" srcId="{2C64A3BA-7520-4FEF-92E4-745F90417A07}" destId="{EEC672DB-AED8-4C66-BB68-7AA13967831E}" srcOrd="1" destOrd="0" parTransId="{DC497CA5-9A8C-4FCE-A998-BBA25C99E323}" sibTransId="{73DDF25B-B73B-4024-8488-4991902B3B46}"/>
    <dgm:cxn modelId="{2A16A2A6-1DE4-4FCB-813E-174ED4E5E8C8}" type="presOf" srcId="{8B7689B9-BCBB-4271-BDD8-108F9993EF37}" destId="{39D08F0F-329F-47DB-9FB1-AE3A0F13A9FA}" srcOrd="0" destOrd="0" presId="urn:microsoft.com/office/officeart/2018/5/layout/IconLeafLabelList"/>
    <dgm:cxn modelId="{39F36ECF-3C23-404E-8898-CA4793838044}" srcId="{2C64A3BA-7520-4FEF-92E4-745F90417A07}" destId="{8B7689B9-BCBB-4271-BDD8-108F9993EF37}" srcOrd="3" destOrd="0" parTransId="{309709FE-7604-4EB4-B2EF-D8B8FA6F12F5}" sibTransId="{8AEF8EBE-4D2F-43AC-8C32-FA9FF37AD7D2}"/>
    <dgm:cxn modelId="{0E2560E5-542E-42AB-BEAA-7B786E9F755A}" srcId="{2C64A3BA-7520-4FEF-92E4-745F90417A07}" destId="{0188688C-DF7F-4EF9-A9FB-7D8DACECA824}" srcOrd="0" destOrd="0" parTransId="{858E1832-CC96-4AB1-B115-F0BAAA2EF3C0}" sibTransId="{9560FBAB-6266-44C2-9C8B-3788FA52B677}"/>
    <dgm:cxn modelId="{4ED91685-044E-46AA-A2EA-E2ED0065B159}" type="presParOf" srcId="{973CCE3A-6F11-44D6-835F-290FFEAB9B14}" destId="{F04EAED4-797A-4AD9-B03E-6A8BFF8EBE1E}" srcOrd="0" destOrd="0" presId="urn:microsoft.com/office/officeart/2018/5/layout/IconLeafLabelList"/>
    <dgm:cxn modelId="{5F3F8A7B-4639-46ED-AF64-22E948B387A7}" type="presParOf" srcId="{F04EAED4-797A-4AD9-B03E-6A8BFF8EBE1E}" destId="{10E358CC-A1E4-448A-8D12-8E868D95727B}" srcOrd="0" destOrd="0" presId="urn:microsoft.com/office/officeart/2018/5/layout/IconLeafLabelList"/>
    <dgm:cxn modelId="{02A67744-5AFF-45FB-9AF0-051085ACF83B}" type="presParOf" srcId="{F04EAED4-797A-4AD9-B03E-6A8BFF8EBE1E}" destId="{A4636759-3C81-4228-B608-4C3BFC6D353C}" srcOrd="1" destOrd="0" presId="urn:microsoft.com/office/officeart/2018/5/layout/IconLeafLabelList"/>
    <dgm:cxn modelId="{AFD8CEFA-C6ED-4AC0-B99B-DD34524FC3BA}" type="presParOf" srcId="{F04EAED4-797A-4AD9-B03E-6A8BFF8EBE1E}" destId="{F8B4B902-64E3-4B1C-A68F-CCAFED45711F}" srcOrd="2" destOrd="0" presId="urn:microsoft.com/office/officeart/2018/5/layout/IconLeafLabelList"/>
    <dgm:cxn modelId="{4CE9CA97-2793-48ED-B266-10E19B4D254F}" type="presParOf" srcId="{F04EAED4-797A-4AD9-B03E-6A8BFF8EBE1E}" destId="{86414404-A130-4FE0-818E-4BBDA6DAEA64}" srcOrd="3" destOrd="0" presId="urn:microsoft.com/office/officeart/2018/5/layout/IconLeafLabelList"/>
    <dgm:cxn modelId="{A09983A5-DD4F-4DA2-9BD9-5C3B6787A0C1}" type="presParOf" srcId="{973CCE3A-6F11-44D6-835F-290FFEAB9B14}" destId="{D84F70D0-E244-4B2F-B88E-9AC45B56A3F5}" srcOrd="1" destOrd="0" presId="urn:microsoft.com/office/officeart/2018/5/layout/IconLeafLabelList"/>
    <dgm:cxn modelId="{54CC2755-1C9D-4BD7-AEAD-E8282DBD818D}" type="presParOf" srcId="{973CCE3A-6F11-44D6-835F-290FFEAB9B14}" destId="{A89B6B30-451F-49D5-B811-DE2AD0BA1902}" srcOrd="2" destOrd="0" presId="urn:microsoft.com/office/officeart/2018/5/layout/IconLeafLabelList"/>
    <dgm:cxn modelId="{2B375C8E-5378-457A-9FC7-B79DDEE83AAE}" type="presParOf" srcId="{A89B6B30-451F-49D5-B811-DE2AD0BA1902}" destId="{72EDBD8A-C57D-440F-B33E-C55233198A8E}" srcOrd="0" destOrd="0" presId="urn:microsoft.com/office/officeart/2018/5/layout/IconLeafLabelList"/>
    <dgm:cxn modelId="{39B4325B-818C-4C7E-A91E-5C84C24E96B5}" type="presParOf" srcId="{A89B6B30-451F-49D5-B811-DE2AD0BA1902}" destId="{CDF09890-3A6E-4840-BC6F-CCF1A39522C7}" srcOrd="1" destOrd="0" presId="urn:microsoft.com/office/officeart/2018/5/layout/IconLeafLabelList"/>
    <dgm:cxn modelId="{62E1608D-3917-4A08-A760-C0122FE556F2}" type="presParOf" srcId="{A89B6B30-451F-49D5-B811-DE2AD0BA1902}" destId="{CB99952A-584C-4A56-81DF-32A894DF5942}" srcOrd="2" destOrd="0" presId="urn:microsoft.com/office/officeart/2018/5/layout/IconLeafLabelList"/>
    <dgm:cxn modelId="{DD464335-9BB8-4841-AAAD-2B107E1407F7}" type="presParOf" srcId="{A89B6B30-451F-49D5-B811-DE2AD0BA1902}" destId="{7150C997-085A-4B35-8D3D-1A0049AA82F4}" srcOrd="3" destOrd="0" presId="urn:microsoft.com/office/officeart/2018/5/layout/IconLeafLabelList"/>
    <dgm:cxn modelId="{00AFF074-F9FD-450F-A084-7B8DE805B9B5}" type="presParOf" srcId="{973CCE3A-6F11-44D6-835F-290FFEAB9B14}" destId="{80C57D3F-2FA8-4A71-A962-97878DBEB726}" srcOrd="3" destOrd="0" presId="urn:microsoft.com/office/officeart/2018/5/layout/IconLeafLabelList"/>
    <dgm:cxn modelId="{F8A31BA6-2AFB-4532-BCF0-4F59E17D9A66}" type="presParOf" srcId="{973CCE3A-6F11-44D6-835F-290FFEAB9B14}" destId="{63453B87-B6E5-42B6-A173-F33F026593F0}" srcOrd="4" destOrd="0" presId="urn:microsoft.com/office/officeart/2018/5/layout/IconLeafLabelList"/>
    <dgm:cxn modelId="{8A86CAF2-3F58-4B69-B71F-C379C493D36B}" type="presParOf" srcId="{63453B87-B6E5-42B6-A173-F33F026593F0}" destId="{98E35B5D-D143-45F4-9668-5AAA2EE68786}" srcOrd="0" destOrd="0" presId="urn:microsoft.com/office/officeart/2018/5/layout/IconLeafLabelList"/>
    <dgm:cxn modelId="{5297BE3A-FB04-4062-BF87-A03EF27035FD}" type="presParOf" srcId="{63453B87-B6E5-42B6-A173-F33F026593F0}" destId="{256A1B62-160F-4D26-8F2E-3F8619076269}" srcOrd="1" destOrd="0" presId="urn:microsoft.com/office/officeart/2018/5/layout/IconLeafLabelList"/>
    <dgm:cxn modelId="{4665EE3A-DA0F-4A2C-B23A-4C5CF30C8E63}" type="presParOf" srcId="{63453B87-B6E5-42B6-A173-F33F026593F0}" destId="{F8E56DE9-4FF9-4426-9041-1160259EDEAD}" srcOrd="2" destOrd="0" presId="urn:microsoft.com/office/officeart/2018/5/layout/IconLeafLabelList"/>
    <dgm:cxn modelId="{F21233CA-9669-400B-AA7C-20D972B353E9}" type="presParOf" srcId="{63453B87-B6E5-42B6-A173-F33F026593F0}" destId="{716642E3-133C-4BFF-AFCB-C722FFA61528}" srcOrd="3" destOrd="0" presId="urn:microsoft.com/office/officeart/2018/5/layout/IconLeafLabelList"/>
    <dgm:cxn modelId="{D18CA8A1-001D-4618-AECC-143420CE95C0}" type="presParOf" srcId="{973CCE3A-6F11-44D6-835F-290FFEAB9B14}" destId="{C28CCB72-6237-480D-ADA6-92151941AFFD}" srcOrd="5" destOrd="0" presId="urn:microsoft.com/office/officeart/2018/5/layout/IconLeafLabelList"/>
    <dgm:cxn modelId="{A1F8E4EF-9C8A-4D07-B456-FD498EDBF64D}" type="presParOf" srcId="{973CCE3A-6F11-44D6-835F-290FFEAB9B14}" destId="{6A941E7C-D2DF-466C-A1C9-533E9C6247CE}" srcOrd="6" destOrd="0" presId="urn:microsoft.com/office/officeart/2018/5/layout/IconLeafLabelList"/>
    <dgm:cxn modelId="{B6D75CFF-E74A-4E75-9F13-8C30F83D0E23}" type="presParOf" srcId="{6A941E7C-D2DF-466C-A1C9-533E9C6247CE}" destId="{B929DB7F-7649-4F77-BAB6-05DD2425834D}" srcOrd="0" destOrd="0" presId="urn:microsoft.com/office/officeart/2018/5/layout/IconLeafLabelList"/>
    <dgm:cxn modelId="{9278F189-8A04-459F-82EC-FFE3B8DA2696}" type="presParOf" srcId="{6A941E7C-D2DF-466C-A1C9-533E9C6247CE}" destId="{6C2EFABF-1B32-4EFF-8330-F996F17D6A7C}" srcOrd="1" destOrd="0" presId="urn:microsoft.com/office/officeart/2018/5/layout/IconLeafLabelList"/>
    <dgm:cxn modelId="{C977981E-1C2C-457B-91EE-B85E1E17C830}" type="presParOf" srcId="{6A941E7C-D2DF-466C-A1C9-533E9C6247CE}" destId="{0D37A444-6BFB-478A-8889-3E3818A78098}" srcOrd="2" destOrd="0" presId="urn:microsoft.com/office/officeart/2018/5/layout/IconLeafLabelList"/>
    <dgm:cxn modelId="{D3B2576F-3DBC-4967-B768-DC4394032D97}" type="presParOf" srcId="{6A941E7C-D2DF-466C-A1C9-533E9C6247CE}" destId="{39D08F0F-329F-47DB-9FB1-AE3A0F13A9FA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271A4E5-4F76-401B-863F-CB4D15817098}" type="doc">
      <dgm:prSet loTypeId="urn:microsoft.com/office/officeart/2005/8/layout/hierarchy1" loCatId="hierarchy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79881BE7-5E8F-478A-BF52-1F21562CA6F0}">
      <dgm:prSet/>
      <dgm:spPr/>
      <dgm:t>
        <a:bodyPr/>
        <a:lstStyle/>
        <a:p>
          <a:r>
            <a:rPr lang="en-GB" dirty="0"/>
            <a:t>We need to arrange additional charity and fund-raising events not only for our school but also for our official Charity </a:t>
          </a:r>
          <a:r>
            <a:rPr lang="en-GB" b="1" u="sng" dirty="0"/>
            <a:t>SpringHill Hospice</a:t>
          </a:r>
          <a:r>
            <a:rPr lang="en-GB" dirty="0"/>
            <a:t>.</a:t>
          </a:r>
          <a:endParaRPr lang="en-US" dirty="0"/>
        </a:p>
      </dgm:t>
    </dgm:pt>
    <dgm:pt modelId="{C0041DA4-D875-4456-B946-8CE48B09EF58}" type="parTrans" cxnId="{0E221BF0-6428-4CE7-B17A-203814BD058F}">
      <dgm:prSet/>
      <dgm:spPr/>
      <dgm:t>
        <a:bodyPr/>
        <a:lstStyle/>
        <a:p>
          <a:endParaRPr lang="en-US"/>
        </a:p>
      </dgm:t>
    </dgm:pt>
    <dgm:pt modelId="{009CBBE1-B669-4F46-B84C-80D3ABF48D79}" type="sibTrans" cxnId="{0E221BF0-6428-4CE7-B17A-203814BD058F}">
      <dgm:prSet/>
      <dgm:spPr/>
      <dgm:t>
        <a:bodyPr/>
        <a:lstStyle/>
        <a:p>
          <a:endParaRPr lang="en-US"/>
        </a:p>
      </dgm:t>
    </dgm:pt>
    <dgm:pt modelId="{B0818DB1-9765-42EC-95A8-6B00771ED0D3}">
      <dgm:prSet/>
      <dgm:spPr/>
      <dgm:t>
        <a:bodyPr/>
        <a:lstStyle/>
        <a:p>
          <a:r>
            <a:rPr lang="en-GB"/>
            <a:t>You should all share your ideas, and we can work together as a team to make this academic year a real success.</a:t>
          </a:r>
          <a:endParaRPr lang="en-US"/>
        </a:p>
      </dgm:t>
    </dgm:pt>
    <dgm:pt modelId="{E1023D1B-7110-459F-A56F-61659B9367F9}" type="parTrans" cxnId="{873D9D39-9A6E-46C0-9096-84BBEB809B88}">
      <dgm:prSet/>
      <dgm:spPr/>
      <dgm:t>
        <a:bodyPr/>
        <a:lstStyle/>
        <a:p>
          <a:endParaRPr lang="en-US"/>
        </a:p>
      </dgm:t>
    </dgm:pt>
    <dgm:pt modelId="{220F0B00-74D9-4D31-9760-F664F55F9A3B}" type="sibTrans" cxnId="{873D9D39-9A6E-46C0-9096-84BBEB809B88}">
      <dgm:prSet/>
      <dgm:spPr/>
      <dgm:t>
        <a:bodyPr/>
        <a:lstStyle/>
        <a:p>
          <a:endParaRPr lang="en-US"/>
        </a:p>
      </dgm:t>
    </dgm:pt>
    <dgm:pt modelId="{F0197759-22CD-4AAE-9153-72C2C85EC37D}" type="pres">
      <dgm:prSet presAssocID="{E271A4E5-4F76-401B-863F-CB4D15817098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E5B3E73A-80BB-4F1E-97E3-B2772BF3BA59}" type="pres">
      <dgm:prSet presAssocID="{79881BE7-5E8F-478A-BF52-1F21562CA6F0}" presName="hierRoot1" presStyleCnt="0"/>
      <dgm:spPr/>
    </dgm:pt>
    <dgm:pt modelId="{B917A857-B331-4C04-946D-C5892F45C088}" type="pres">
      <dgm:prSet presAssocID="{79881BE7-5E8F-478A-BF52-1F21562CA6F0}" presName="composite" presStyleCnt="0"/>
      <dgm:spPr/>
    </dgm:pt>
    <dgm:pt modelId="{C3C3BD38-D2DE-48C6-8CBC-AD597F8245EF}" type="pres">
      <dgm:prSet presAssocID="{79881BE7-5E8F-478A-BF52-1F21562CA6F0}" presName="background" presStyleLbl="node0" presStyleIdx="0" presStyleCnt="2"/>
      <dgm:spPr/>
    </dgm:pt>
    <dgm:pt modelId="{E26F7289-9042-4529-97D0-0F8F81E0D5BC}" type="pres">
      <dgm:prSet presAssocID="{79881BE7-5E8F-478A-BF52-1F21562CA6F0}" presName="text" presStyleLbl="fgAcc0" presStyleIdx="0" presStyleCnt="2">
        <dgm:presLayoutVars>
          <dgm:chPref val="3"/>
        </dgm:presLayoutVars>
      </dgm:prSet>
      <dgm:spPr/>
    </dgm:pt>
    <dgm:pt modelId="{337042C5-6F93-4756-A51C-E5D01407646F}" type="pres">
      <dgm:prSet presAssocID="{79881BE7-5E8F-478A-BF52-1F21562CA6F0}" presName="hierChild2" presStyleCnt="0"/>
      <dgm:spPr/>
    </dgm:pt>
    <dgm:pt modelId="{AD3E96AB-9603-42AC-AACF-768F8FC90CA6}" type="pres">
      <dgm:prSet presAssocID="{B0818DB1-9765-42EC-95A8-6B00771ED0D3}" presName="hierRoot1" presStyleCnt="0"/>
      <dgm:spPr/>
    </dgm:pt>
    <dgm:pt modelId="{29F4026F-B932-41A0-B944-C2E3ED9B2C5F}" type="pres">
      <dgm:prSet presAssocID="{B0818DB1-9765-42EC-95A8-6B00771ED0D3}" presName="composite" presStyleCnt="0"/>
      <dgm:spPr/>
    </dgm:pt>
    <dgm:pt modelId="{F140159D-C350-4A33-8E89-1D036CB3CBB0}" type="pres">
      <dgm:prSet presAssocID="{B0818DB1-9765-42EC-95A8-6B00771ED0D3}" presName="background" presStyleLbl="node0" presStyleIdx="1" presStyleCnt="2"/>
      <dgm:spPr/>
    </dgm:pt>
    <dgm:pt modelId="{E73D50E3-4CFB-4F8B-8E7A-386FF3068583}" type="pres">
      <dgm:prSet presAssocID="{B0818DB1-9765-42EC-95A8-6B00771ED0D3}" presName="text" presStyleLbl="fgAcc0" presStyleIdx="1" presStyleCnt="2">
        <dgm:presLayoutVars>
          <dgm:chPref val="3"/>
        </dgm:presLayoutVars>
      </dgm:prSet>
      <dgm:spPr/>
    </dgm:pt>
    <dgm:pt modelId="{B776C0CB-68AC-4907-B618-40AF58C42533}" type="pres">
      <dgm:prSet presAssocID="{B0818DB1-9765-42EC-95A8-6B00771ED0D3}" presName="hierChild2" presStyleCnt="0"/>
      <dgm:spPr/>
    </dgm:pt>
  </dgm:ptLst>
  <dgm:cxnLst>
    <dgm:cxn modelId="{873D9D39-9A6E-46C0-9096-84BBEB809B88}" srcId="{E271A4E5-4F76-401B-863F-CB4D15817098}" destId="{B0818DB1-9765-42EC-95A8-6B00771ED0D3}" srcOrd="1" destOrd="0" parTransId="{E1023D1B-7110-459F-A56F-61659B9367F9}" sibTransId="{220F0B00-74D9-4D31-9760-F664F55F9A3B}"/>
    <dgm:cxn modelId="{0534FE5B-034B-4397-A2F7-EE78AFDE7063}" type="presOf" srcId="{E271A4E5-4F76-401B-863F-CB4D15817098}" destId="{F0197759-22CD-4AAE-9153-72C2C85EC37D}" srcOrd="0" destOrd="0" presId="urn:microsoft.com/office/officeart/2005/8/layout/hierarchy1"/>
    <dgm:cxn modelId="{B7ED6F75-C322-4CC8-98BB-184474D74357}" type="presOf" srcId="{B0818DB1-9765-42EC-95A8-6B00771ED0D3}" destId="{E73D50E3-4CFB-4F8B-8E7A-386FF3068583}" srcOrd="0" destOrd="0" presId="urn:microsoft.com/office/officeart/2005/8/layout/hierarchy1"/>
    <dgm:cxn modelId="{0E221BF0-6428-4CE7-B17A-203814BD058F}" srcId="{E271A4E5-4F76-401B-863F-CB4D15817098}" destId="{79881BE7-5E8F-478A-BF52-1F21562CA6F0}" srcOrd="0" destOrd="0" parTransId="{C0041DA4-D875-4456-B946-8CE48B09EF58}" sibTransId="{009CBBE1-B669-4F46-B84C-80D3ABF48D79}"/>
    <dgm:cxn modelId="{C72586FA-74E9-4B8C-9950-AB630A9335A8}" type="presOf" srcId="{79881BE7-5E8F-478A-BF52-1F21562CA6F0}" destId="{E26F7289-9042-4529-97D0-0F8F81E0D5BC}" srcOrd="0" destOrd="0" presId="urn:microsoft.com/office/officeart/2005/8/layout/hierarchy1"/>
    <dgm:cxn modelId="{43E16DF8-857A-4559-BFBC-473E99588134}" type="presParOf" srcId="{F0197759-22CD-4AAE-9153-72C2C85EC37D}" destId="{E5B3E73A-80BB-4F1E-97E3-B2772BF3BA59}" srcOrd="0" destOrd="0" presId="urn:microsoft.com/office/officeart/2005/8/layout/hierarchy1"/>
    <dgm:cxn modelId="{4D9C1A01-8438-4065-9E78-D42B45AB8848}" type="presParOf" srcId="{E5B3E73A-80BB-4F1E-97E3-B2772BF3BA59}" destId="{B917A857-B331-4C04-946D-C5892F45C088}" srcOrd="0" destOrd="0" presId="urn:microsoft.com/office/officeart/2005/8/layout/hierarchy1"/>
    <dgm:cxn modelId="{1C954BB1-DB4C-430B-B5DB-F48BC8BD69EF}" type="presParOf" srcId="{B917A857-B331-4C04-946D-C5892F45C088}" destId="{C3C3BD38-D2DE-48C6-8CBC-AD597F8245EF}" srcOrd="0" destOrd="0" presId="urn:microsoft.com/office/officeart/2005/8/layout/hierarchy1"/>
    <dgm:cxn modelId="{92532E4A-C40F-42CE-BC60-B7EA562D5FD1}" type="presParOf" srcId="{B917A857-B331-4C04-946D-C5892F45C088}" destId="{E26F7289-9042-4529-97D0-0F8F81E0D5BC}" srcOrd="1" destOrd="0" presId="urn:microsoft.com/office/officeart/2005/8/layout/hierarchy1"/>
    <dgm:cxn modelId="{E65453AD-909F-4A03-8E5A-78EACEB209FF}" type="presParOf" srcId="{E5B3E73A-80BB-4F1E-97E3-B2772BF3BA59}" destId="{337042C5-6F93-4756-A51C-E5D01407646F}" srcOrd="1" destOrd="0" presId="urn:microsoft.com/office/officeart/2005/8/layout/hierarchy1"/>
    <dgm:cxn modelId="{8905B1C4-211D-4619-B3FB-DB1B52F51267}" type="presParOf" srcId="{F0197759-22CD-4AAE-9153-72C2C85EC37D}" destId="{AD3E96AB-9603-42AC-AACF-768F8FC90CA6}" srcOrd="1" destOrd="0" presId="urn:microsoft.com/office/officeart/2005/8/layout/hierarchy1"/>
    <dgm:cxn modelId="{3CE7CCC2-F793-4A33-9A03-2BE17BACB9D4}" type="presParOf" srcId="{AD3E96AB-9603-42AC-AACF-768F8FC90CA6}" destId="{29F4026F-B932-41A0-B944-C2E3ED9B2C5F}" srcOrd="0" destOrd="0" presId="urn:microsoft.com/office/officeart/2005/8/layout/hierarchy1"/>
    <dgm:cxn modelId="{7A9BF91F-6AAD-468E-B22D-1D6833400EAE}" type="presParOf" srcId="{29F4026F-B932-41A0-B944-C2E3ED9B2C5F}" destId="{F140159D-C350-4A33-8E89-1D036CB3CBB0}" srcOrd="0" destOrd="0" presId="urn:microsoft.com/office/officeart/2005/8/layout/hierarchy1"/>
    <dgm:cxn modelId="{DD2E566A-5A1E-4D5E-87B5-14C9082B366D}" type="presParOf" srcId="{29F4026F-B932-41A0-B944-C2E3ED9B2C5F}" destId="{E73D50E3-4CFB-4F8B-8E7A-386FF3068583}" srcOrd="1" destOrd="0" presId="urn:microsoft.com/office/officeart/2005/8/layout/hierarchy1"/>
    <dgm:cxn modelId="{1346F3CC-A868-4D08-9E91-50FDBBFE47DE}" type="presParOf" srcId="{AD3E96AB-9603-42AC-AACF-768F8FC90CA6}" destId="{B776C0CB-68AC-4907-B618-40AF58C42533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07E58D3-1E74-423D-8729-AF43B3DC6160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5" csCatId="colorful" phldr="1"/>
      <dgm:spPr/>
      <dgm:t>
        <a:bodyPr/>
        <a:lstStyle/>
        <a:p>
          <a:endParaRPr lang="en-US"/>
        </a:p>
      </dgm:t>
    </dgm:pt>
    <dgm:pt modelId="{75572289-D3A0-4A9E-82D4-646360717338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Thank you for listening</a:t>
          </a:r>
          <a:endParaRPr lang="en-US" dirty="0"/>
        </a:p>
      </dgm:t>
    </dgm:pt>
    <dgm:pt modelId="{9F9C09B0-F6D3-4591-A3F8-DB512DFB8A94}" type="parTrans" cxnId="{0FF6E5CA-DB42-4270-AA99-794D82CBB023}">
      <dgm:prSet/>
      <dgm:spPr/>
      <dgm:t>
        <a:bodyPr/>
        <a:lstStyle/>
        <a:p>
          <a:endParaRPr lang="en-US"/>
        </a:p>
      </dgm:t>
    </dgm:pt>
    <dgm:pt modelId="{6625A70B-D494-452B-8E0F-3995E10F2A66}" type="sibTrans" cxnId="{0FF6E5CA-DB42-4270-AA99-794D82CBB023}">
      <dgm:prSet/>
      <dgm:spPr/>
      <dgm:t>
        <a:bodyPr/>
        <a:lstStyle/>
        <a:p>
          <a:endParaRPr lang="en-US"/>
        </a:p>
      </dgm:t>
    </dgm:pt>
    <dgm:pt modelId="{09F5251E-F827-42B0-9273-7297A63B7D44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Vote for Hibah Imran- 4W</a:t>
          </a:r>
          <a:endParaRPr lang="en-US" dirty="0"/>
        </a:p>
      </dgm:t>
    </dgm:pt>
    <dgm:pt modelId="{8FC5E28B-99B9-4E51-A00B-CAA1D0EABE24}" type="parTrans" cxnId="{7136B9CC-98A3-43AD-B468-0BC2ED6CD4EF}">
      <dgm:prSet/>
      <dgm:spPr/>
      <dgm:t>
        <a:bodyPr/>
        <a:lstStyle/>
        <a:p>
          <a:endParaRPr lang="en-US"/>
        </a:p>
      </dgm:t>
    </dgm:pt>
    <dgm:pt modelId="{9B91785B-6802-4B27-B6E5-FAE68AC67F30}" type="sibTrans" cxnId="{7136B9CC-98A3-43AD-B468-0BC2ED6CD4EF}">
      <dgm:prSet/>
      <dgm:spPr/>
      <dgm:t>
        <a:bodyPr/>
        <a:lstStyle/>
        <a:p>
          <a:endParaRPr lang="en-US"/>
        </a:p>
      </dgm:t>
    </dgm:pt>
    <dgm:pt modelId="{3BB9932D-EAB9-467E-B1E8-FF9AD368AB5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Let’s make our school the best as it can be….</a:t>
          </a:r>
          <a:r>
            <a:rPr lang="en-GB" b="1" dirty="0"/>
            <a:t>Together</a:t>
          </a:r>
          <a:endParaRPr lang="en-US" dirty="0"/>
        </a:p>
      </dgm:t>
    </dgm:pt>
    <dgm:pt modelId="{A7BE5CBA-D3C3-44DE-89B0-DBBCE5CCF961}" type="parTrans" cxnId="{52ED3841-A629-456D-9B90-23D3F6F526A5}">
      <dgm:prSet/>
      <dgm:spPr/>
      <dgm:t>
        <a:bodyPr/>
        <a:lstStyle/>
        <a:p>
          <a:endParaRPr lang="en-US"/>
        </a:p>
      </dgm:t>
    </dgm:pt>
    <dgm:pt modelId="{FAE0DDCF-25B6-4748-B71B-A51FD5684A6E}" type="sibTrans" cxnId="{52ED3841-A629-456D-9B90-23D3F6F526A5}">
      <dgm:prSet/>
      <dgm:spPr/>
      <dgm:t>
        <a:bodyPr/>
        <a:lstStyle/>
        <a:p>
          <a:endParaRPr lang="en-US"/>
        </a:p>
      </dgm:t>
    </dgm:pt>
    <dgm:pt modelId="{D888AF0A-7669-453A-A873-F5909418BD9A}" type="pres">
      <dgm:prSet presAssocID="{607E58D3-1E74-423D-8729-AF43B3DC6160}" presName="root" presStyleCnt="0">
        <dgm:presLayoutVars>
          <dgm:dir/>
          <dgm:resizeHandles val="exact"/>
        </dgm:presLayoutVars>
      </dgm:prSet>
      <dgm:spPr/>
    </dgm:pt>
    <dgm:pt modelId="{E1F38BA8-A2B2-4E76-B11C-CC1FD691750C}" type="pres">
      <dgm:prSet presAssocID="{75572289-D3A0-4A9E-82D4-646360717338}" presName="compNode" presStyleCnt="0"/>
      <dgm:spPr/>
    </dgm:pt>
    <dgm:pt modelId="{9399ED5C-835E-4A1F-B078-C4E6898CF746}" type="pres">
      <dgm:prSet presAssocID="{75572289-D3A0-4A9E-82D4-646360717338}" presName="iconRect" presStyleLbl="node1" presStyleIdx="0" presStyleCnt="3" custLinFactNeighborX="-13545" custLinFactNeighborY="-1535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miling Face with No Fill"/>
        </a:ext>
      </dgm:extLst>
    </dgm:pt>
    <dgm:pt modelId="{30E77A55-286F-43F7-959D-0D30068447E5}" type="pres">
      <dgm:prSet presAssocID="{75572289-D3A0-4A9E-82D4-646360717338}" presName="spaceRect" presStyleCnt="0"/>
      <dgm:spPr/>
    </dgm:pt>
    <dgm:pt modelId="{FF387373-7EB3-4B00-B3FF-FDFAEA9BD77B}" type="pres">
      <dgm:prSet presAssocID="{75572289-D3A0-4A9E-82D4-646360717338}" presName="textRect" presStyleLbl="revTx" presStyleIdx="0" presStyleCnt="3" custLinFactNeighborX="-2164" custLinFactNeighborY="-84417">
        <dgm:presLayoutVars>
          <dgm:chMax val="1"/>
          <dgm:chPref val="1"/>
        </dgm:presLayoutVars>
      </dgm:prSet>
      <dgm:spPr/>
    </dgm:pt>
    <dgm:pt modelId="{8EF5EF66-D2A1-4646-92F6-B78D32DC4A5E}" type="pres">
      <dgm:prSet presAssocID="{6625A70B-D494-452B-8E0F-3995E10F2A66}" presName="sibTrans" presStyleCnt="0"/>
      <dgm:spPr/>
    </dgm:pt>
    <dgm:pt modelId="{B17CDA92-E592-431B-9E9C-33F0DC9A394D}" type="pres">
      <dgm:prSet presAssocID="{09F5251E-F827-42B0-9273-7297A63B7D44}" presName="compNode" presStyleCnt="0"/>
      <dgm:spPr/>
    </dgm:pt>
    <dgm:pt modelId="{220A47B0-F209-44F3-8EE9-A9D3464BC50F}" type="pres">
      <dgm:prSet presAssocID="{09F5251E-F827-42B0-9273-7297A63B7D44}" presName="iconRect" presStyleLbl="node1" presStyleIdx="1" presStyleCnt="3" custLinFactX="43576" custLinFactNeighborX="100000" custLinFactNeighborY="-1535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DB7B5B65-6621-4453-AFA0-2BEF0010D40C}" type="pres">
      <dgm:prSet presAssocID="{09F5251E-F827-42B0-9273-7297A63B7D44}" presName="spaceRect" presStyleCnt="0"/>
      <dgm:spPr/>
    </dgm:pt>
    <dgm:pt modelId="{80EF53D4-B519-4474-B182-F6AEA2857D13}" type="pres">
      <dgm:prSet presAssocID="{09F5251E-F827-42B0-9273-7297A63B7D44}" presName="textRect" presStyleLbl="revTx" presStyleIdx="1" presStyleCnt="3" custLinFactNeighborX="61509" custLinFactNeighborY="-84417">
        <dgm:presLayoutVars>
          <dgm:chMax val="1"/>
          <dgm:chPref val="1"/>
        </dgm:presLayoutVars>
      </dgm:prSet>
      <dgm:spPr/>
    </dgm:pt>
    <dgm:pt modelId="{92E5CC26-7775-4E09-93A1-3209CADFE27A}" type="pres">
      <dgm:prSet presAssocID="{9B91785B-6802-4B27-B6E5-FAE68AC67F30}" presName="sibTrans" presStyleCnt="0"/>
      <dgm:spPr/>
    </dgm:pt>
    <dgm:pt modelId="{30E4FBEF-033B-4E16-A62C-020A79EA5845}" type="pres">
      <dgm:prSet presAssocID="{3BB9932D-EAB9-467E-B1E8-FF9AD368AB59}" presName="compNode" presStyleCnt="0"/>
      <dgm:spPr/>
    </dgm:pt>
    <dgm:pt modelId="{53E71E1E-B314-4B65-8215-C7DBFACFC2C8}" type="pres">
      <dgm:prSet presAssocID="{3BB9932D-EAB9-467E-B1E8-FF9AD368AB59}" presName="iconRect" presStyleLbl="node1" presStyleIdx="2" presStyleCnt="3" custLinFactX="-121129" custLinFactNeighborX="-200000" custLinFactNeighborY="79460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choolhouse"/>
        </a:ext>
      </dgm:extLst>
    </dgm:pt>
    <dgm:pt modelId="{239E7E53-4396-49BC-9E3D-D39743AF7C37}" type="pres">
      <dgm:prSet presAssocID="{3BB9932D-EAB9-467E-B1E8-FF9AD368AB59}" presName="spaceRect" presStyleCnt="0"/>
      <dgm:spPr/>
    </dgm:pt>
    <dgm:pt modelId="{6DC89F13-1F5B-461F-838C-DE5BE86F8789}" type="pres">
      <dgm:prSet presAssocID="{3BB9932D-EAB9-467E-B1E8-FF9AD368AB59}" presName="textRect" presStyleLbl="revTx" presStyleIdx="2" presStyleCnt="3" custLinFactX="-44688" custLinFactY="10863" custLinFactNeighborX="-100000" custLinFactNeighborY="100000">
        <dgm:presLayoutVars>
          <dgm:chMax val="1"/>
          <dgm:chPref val="1"/>
        </dgm:presLayoutVars>
      </dgm:prSet>
      <dgm:spPr/>
    </dgm:pt>
  </dgm:ptLst>
  <dgm:cxnLst>
    <dgm:cxn modelId="{722DFA00-024B-40FB-A1E8-2410A969B355}" type="presOf" srcId="{3BB9932D-EAB9-467E-B1E8-FF9AD368AB59}" destId="{6DC89F13-1F5B-461F-838C-DE5BE86F8789}" srcOrd="0" destOrd="0" presId="urn:microsoft.com/office/officeart/2018/2/layout/IconLabelList"/>
    <dgm:cxn modelId="{FCA2D805-8DB2-4A31-A2B2-07EBB2A2AD4A}" type="presOf" srcId="{09F5251E-F827-42B0-9273-7297A63B7D44}" destId="{80EF53D4-B519-4474-B182-F6AEA2857D13}" srcOrd="0" destOrd="0" presId="urn:microsoft.com/office/officeart/2018/2/layout/IconLabelList"/>
    <dgm:cxn modelId="{9B685708-54D3-445F-9985-8F1994A0D23D}" type="presOf" srcId="{75572289-D3A0-4A9E-82D4-646360717338}" destId="{FF387373-7EB3-4B00-B3FF-FDFAEA9BD77B}" srcOrd="0" destOrd="0" presId="urn:microsoft.com/office/officeart/2018/2/layout/IconLabelList"/>
    <dgm:cxn modelId="{52ED3841-A629-456D-9B90-23D3F6F526A5}" srcId="{607E58D3-1E74-423D-8729-AF43B3DC6160}" destId="{3BB9932D-EAB9-467E-B1E8-FF9AD368AB59}" srcOrd="2" destOrd="0" parTransId="{A7BE5CBA-D3C3-44DE-89B0-DBBCE5CCF961}" sibTransId="{FAE0DDCF-25B6-4748-B71B-A51FD5684A6E}"/>
    <dgm:cxn modelId="{9445E24B-56AC-4413-9995-A5B99E1F9665}" type="presOf" srcId="{607E58D3-1E74-423D-8729-AF43B3DC6160}" destId="{D888AF0A-7669-453A-A873-F5909418BD9A}" srcOrd="0" destOrd="0" presId="urn:microsoft.com/office/officeart/2018/2/layout/IconLabelList"/>
    <dgm:cxn modelId="{0FF6E5CA-DB42-4270-AA99-794D82CBB023}" srcId="{607E58D3-1E74-423D-8729-AF43B3DC6160}" destId="{75572289-D3A0-4A9E-82D4-646360717338}" srcOrd="0" destOrd="0" parTransId="{9F9C09B0-F6D3-4591-A3F8-DB512DFB8A94}" sibTransId="{6625A70B-D494-452B-8E0F-3995E10F2A66}"/>
    <dgm:cxn modelId="{7136B9CC-98A3-43AD-B468-0BC2ED6CD4EF}" srcId="{607E58D3-1E74-423D-8729-AF43B3DC6160}" destId="{09F5251E-F827-42B0-9273-7297A63B7D44}" srcOrd="1" destOrd="0" parTransId="{8FC5E28B-99B9-4E51-A00B-CAA1D0EABE24}" sibTransId="{9B91785B-6802-4B27-B6E5-FAE68AC67F30}"/>
    <dgm:cxn modelId="{811063AD-6701-4979-9F92-EA6D46B14B4B}" type="presParOf" srcId="{D888AF0A-7669-453A-A873-F5909418BD9A}" destId="{E1F38BA8-A2B2-4E76-B11C-CC1FD691750C}" srcOrd="0" destOrd="0" presId="urn:microsoft.com/office/officeart/2018/2/layout/IconLabelList"/>
    <dgm:cxn modelId="{DD3790E0-80DE-4969-96C8-36B01396CA9A}" type="presParOf" srcId="{E1F38BA8-A2B2-4E76-B11C-CC1FD691750C}" destId="{9399ED5C-835E-4A1F-B078-C4E6898CF746}" srcOrd="0" destOrd="0" presId="urn:microsoft.com/office/officeart/2018/2/layout/IconLabelList"/>
    <dgm:cxn modelId="{41F02CD6-86E3-447D-B91E-62B07760C21D}" type="presParOf" srcId="{E1F38BA8-A2B2-4E76-B11C-CC1FD691750C}" destId="{30E77A55-286F-43F7-959D-0D30068447E5}" srcOrd="1" destOrd="0" presId="urn:microsoft.com/office/officeart/2018/2/layout/IconLabelList"/>
    <dgm:cxn modelId="{6D15F956-AD21-471D-8639-A002F0D72DE4}" type="presParOf" srcId="{E1F38BA8-A2B2-4E76-B11C-CC1FD691750C}" destId="{FF387373-7EB3-4B00-B3FF-FDFAEA9BD77B}" srcOrd="2" destOrd="0" presId="urn:microsoft.com/office/officeart/2018/2/layout/IconLabelList"/>
    <dgm:cxn modelId="{94DF708B-810B-4D43-BD5A-82A3AD15A797}" type="presParOf" srcId="{D888AF0A-7669-453A-A873-F5909418BD9A}" destId="{8EF5EF66-D2A1-4646-92F6-B78D32DC4A5E}" srcOrd="1" destOrd="0" presId="urn:microsoft.com/office/officeart/2018/2/layout/IconLabelList"/>
    <dgm:cxn modelId="{9EF2AD88-7DA0-4ED0-B855-00A74FD9D5D7}" type="presParOf" srcId="{D888AF0A-7669-453A-A873-F5909418BD9A}" destId="{B17CDA92-E592-431B-9E9C-33F0DC9A394D}" srcOrd="2" destOrd="0" presId="urn:microsoft.com/office/officeart/2018/2/layout/IconLabelList"/>
    <dgm:cxn modelId="{2BF2DC56-A377-4150-ACBA-A628C97FEE67}" type="presParOf" srcId="{B17CDA92-E592-431B-9E9C-33F0DC9A394D}" destId="{220A47B0-F209-44F3-8EE9-A9D3464BC50F}" srcOrd="0" destOrd="0" presId="urn:microsoft.com/office/officeart/2018/2/layout/IconLabelList"/>
    <dgm:cxn modelId="{7428223D-45F6-43BC-904C-60438A5B5039}" type="presParOf" srcId="{B17CDA92-E592-431B-9E9C-33F0DC9A394D}" destId="{DB7B5B65-6621-4453-AFA0-2BEF0010D40C}" srcOrd="1" destOrd="0" presId="urn:microsoft.com/office/officeart/2018/2/layout/IconLabelList"/>
    <dgm:cxn modelId="{2E290B82-1113-47DB-B5AA-F1185483F1B5}" type="presParOf" srcId="{B17CDA92-E592-431B-9E9C-33F0DC9A394D}" destId="{80EF53D4-B519-4474-B182-F6AEA2857D13}" srcOrd="2" destOrd="0" presId="urn:microsoft.com/office/officeart/2018/2/layout/IconLabelList"/>
    <dgm:cxn modelId="{B3D11473-FD40-47A2-910F-0F86375932FD}" type="presParOf" srcId="{D888AF0A-7669-453A-A873-F5909418BD9A}" destId="{92E5CC26-7775-4E09-93A1-3209CADFE27A}" srcOrd="3" destOrd="0" presId="urn:microsoft.com/office/officeart/2018/2/layout/IconLabelList"/>
    <dgm:cxn modelId="{863D95D7-A67A-4FE3-9A0F-6831E6F4941A}" type="presParOf" srcId="{D888AF0A-7669-453A-A873-F5909418BD9A}" destId="{30E4FBEF-033B-4E16-A62C-020A79EA5845}" srcOrd="4" destOrd="0" presId="urn:microsoft.com/office/officeart/2018/2/layout/IconLabelList"/>
    <dgm:cxn modelId="{078501D5-BB46-47EC-BFA4-9763F2BFDA8C}" type="presParOf" srcId="{30E4FBEF-033B-4E16-A62C-020A79EA5845}" destId="{53E71E1E-B314-4B65-8215-C7DBFACFC2C8}" srcOrd="0" destOrd="0" presId="urn:microsoft.com/office/officeart/2018/2/layout/IconLabelList"/>
    <dgm:cxn modelId="{29E4DE67-2BD2-4537-A917-D657FBE32A1E}" type="presParOf" srcId="{30E4FBEF-033B-4E16-A62C-020A79EA5845}" destId="{239E7E53-4396-49BC-9E3D-D39743AF7C37}" srcOrd="1" destOrd="0" presId="urn:microsoft.com/office/officeart/2018/2/layout/IconLabelList"/>
    <dgm:cxn modelId="{DCBD15F1-A2BF-4176-9645-962AC0B84B96}" type="presParOf" srcId="{30E4FBEF-033B-4E16-A62C-020A79EA5845}" destId="{6DC89F13-1F5B-461F-838C-DE5BE86F8789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E358CC-A1E4-448A-8D12-8E868D95727B}">
      <dsp:nvSpPr>
        <dsp:cNvPr id="0" name=""/>
        <dsp:cNvSpPr/>
      </dsp:nvSpPr>
      <dsp:spPr>
        <a:xfrm>
          <a:off x="562927" y="536506"/>
          <a:ext cx="1445998" cy="1445998"/>
        </a:xfrm>
        <a:prstGeom prst="round2DiagRect">
          <a:avLst>
            <a:gd name="adj1" fmla="val 29727"/>
            <a:gd name="adj2" fmla="val 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4636759-3C81-4228-B608-4C3BFC6D353C}">
      <dsp:nvSpPr>
        <dsp:cNvPr id="0" name=""/>
        <dsp:cNvSpPr/>
      </dsp:nvSpPr>
      <dsp:spPr>
        <a:xfrm>
          <a:off x="871091" y="844670"/>
          <a:ext cx="829671" cy="82967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414404-A130-4FE0-818E-4BBDA6DAEA64}">
      <dsp:nvSpPr>
        <dsp:cNvPr id="0" name=""/>
        <dsp:cNvSpPr/>
      </dsp:nvSpPr>
      <dsp:spPr>
        <a:xfrm>
          <a:off x="100682" y="2432898"/>
          <a:ext cx="237048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900" kern="1200"/>
            <a:t>It is my love for school.</a:t>
          </a:r>
          <a:endParaRPr lang="en-US" sz="1900" kern="1200"/>
        </a:p>
      </dsp:txBody>
      <dsp:txXfrm>
        <a:off x="100682" y="2432898"/>
        <a:ext cx="2370489" cy="720000"/>
      </dsp:txXfrm>
    </dsp:sp>
    <dsp:sp modelId="{72EDBD8A-C57D-440F-B33E-C55233198A8E}">
      <dsp:nvSpPr>
        <dsp:cNvPr id="0" name=""/>
        <dsp:cNvSpPr/>
      </dsp:nvSpPr>
      <dsp:spPr>
        <a:xfrm>
          <a:off x="3348252" y="536506"/>
          <a:ext cx="1445998" cy="1445998"/>
        </a:xfrm>
        <a:prstGeom prst="round2DiagRect">
          <a:avLst>
            <a:gd name="adj1" fmla="val 29727"/>
            <a:gd name="adj2" fmla="val 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F09890-3A6E-4840-BC6F-CCF1A39522C7}">
      <dsp:nvSpPr>
        <dsp:cNvPr id="0" name=""/>
        <dsp:cNvSpPr/>
      </dsp:nvSpPr>
      <dsp:spPr>
        <a:xfrm>
          <a:off x="3656416" y="844670"/>
          <a:ext cx="829671" cy="82967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50C997-085A-4B35-8D3D-1A0049AA82F4}">
      <dsp:nvSpPr>
        <dsp:cNvPr id="0" name=""/>
        <dsp:cNvSpPr/>
      </dsp:nvSpPr>
      <dsp:spPr>
        <a:xfrm>
          <a:off x="2886007" y="2432898"/>
          <a:ext cx="237048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900" kern="1200"/>
            <a:t>My kind and respectful nature</a:t>
          </a:r>
          <a:endParaRPr lang="en-US" sz="1900" kern="1200"/>
        </a:p>
      </dsp:txBody>
      <dsp:txXfrm>
        <a:off x="2886007" y="2432898"/>
        <a:ext cx="2370489" cy="720000"/>
      </dsp:txXfrm>
    </dsp:sp>
    <dsp:sp modelId="{98E35B5D-D143-45F4-9668-5AAA2EE68786}">
      <dsp:nvSpPr>
        <dsp:cNvPr id="0" name=""/>
        <dsp:cNvSpPr/>
      </dsp:nvSpPr>
      <dsp:spPr>
        <a:xfrm>
          <a:off x="6133577" y="536506"/>
          <a:ext cx="1445998" cy="1445998"/>
        </a:xfrm>
        <a:prstGeom prst="round2DiagRect">
          <a:avLst>
            <a:gd name="adj1" fmla="val 29727"/>
            <a:gd name="adj2" fmla="val 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6A1B62-160F-4D26-8F2E-3F8619076269}">
      <dsp:nvSpPr>
        <dsp:cNvPr id="0" name=""/>
        <dsp:cNvSpPr/>
      </dsp:nvSpPr>
      <dsp:spPr>
        <a:xfrm>
          <a:off x="6441741" y="844670"/>
          <a:ext cx="829671" cy="82967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6642E3-133C-4BFF-AFCB-C722FFA61528}">
      <dsp:nvSpPr>
        <dsp:cNvPr id="0" name=""/>
        <dsp:cNvSpPr/>
      </dsp:nvSpPr>
      <dsp:spPr>
        <a:xfrm>
          <a:off x="5671332" y="2432898"/>
          <a:ext cx="237048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900" kern="1200"/>
            <a:t>My honesty and dedication.</a:t>
          </a:r>
          <a:endParaRPr lang="en-US" sz="1900" kern="1200"/>
        </a:p>
      </dsp:txBody>
      <dsp:txXfrm>
        <a:off x="5671332" y="2432898"/>
        <a:ext cx="2370489" cy="720000"/>
      </dsp:txXfrm>
    </dsp:sp>
    <dsp:sp modelId="{B929DB7F-7649-4F77-BAB6-05DD2425834D}">
      <dsp:nvSpPr>
        <dsp:cNvPr id="0" name=""/>
        <dsp:cNvSpPr/>
      </dsp:nvSpPr>
      <dsp:spPr>
        <a:xfrm>
          <a:off x="8918902" y="536506"/>
          <a:ext cx="1445998" cy="1445998"/>
        </a:xfrm>
        <a:prstGeom prst="round2DiagRect">
          <a:avLst>
            <a:gd name="adj1" fmla="val 29727"/>
            <a:gd name="adj2" fmla="val 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C2EFABF-1B32-4EFF-8330-F996F17D6A7C}">
      <dsp:nvSpPr>
        <dsp:cNvPr id="0" name=""/>
        <dsp:cNvSpPr/>
      </dsp:nvSpPr>
      <dsp:spPr>
        <a:xfrm>
          <a:off x="9227066" y="844670"/>
          <a:ext cx="829671" cy="82967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D08F0F-329F-47DB-9FB1-AE3A0F13A9FA}">
      <dsp:nvSpPr>
        <dsp:cNvPr id="0" name=""/>
        <dsp:cNvSpPr/>
      </dsp:nvSpPr>
      <dsp:spPr>
        <a:xfrm>
          <a:off x="8456657" y="2432898"/>
          <a:ext cx="237048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900" kern="1200"/>
            <a:t>And I am a good listener.</a:t>
          </a:r>
          <a:endParaRPr lang="en-US" sz="1900" kern="1200"/>
        </a:p>
      </dsp:txBody>
      <dsp:txXfrm>
        <a:off x="8456657" y="2432898"/>
        <a:ext cx="2370489" cy="72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C3BD38-D2DE-48C6-8CBC-AD597F8245EF}">
      <dsp:nvSpPr>
        <dsp:cNvPr id="0" name=""/>
        <dsp:cNvSpPr/>
      </dsp:nvSpPr>
      <dsp:spPr>
        <a:xfrm>
          <a:off x="1333" y="110983"/>
          <a:ext cx="4682211" cy="29732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6F7289-9042-4529-97D0-0F8F81E0D5BC}">
      <dsp:nvSpPr>
        <dsp:cNvPr id="0" name=""/>
        <dsp:cNvSpPr/>
      </dsp:nvSpPr>
      <dsp:spPr>
        <a:xfrm>
          <a:off x="521579" y="605216"/>
          <a:ext cx="4682211" cy="297320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We need to arrange additional charity and fund-raising events not only for our school but also for our official Charity </a:t>
          </a:r>
          <a:r>
            <a:rPr lang="en-GB" sz="2900" b="1" u="sng" kern="1200" dirty="0"/>
            <a:t>SpringHill Hospice</a:t>
          </a:r>
          <a:r>
            <a:rPr lang="en-GB" sz="2900" kern="1200" dirty="0"/>
            <a:t>.</a:t>
          </a:r>
          <a:endParaRPr lang="en-US" sz="2900" kern="1200" dirty="0"/>
        </a:p>
      </dsp:txBody>
      <dsp:txXfrm>
        <a:off x="608661" y="692298"/>
        <a:ext cx="4508047" cy="2799040"/>
      </dsp:txXfrm>
    </dsp:sp>
    <dsp:sp modelId="{F140159D-C350-4A33-8E89-1D036CB3CBB0}">
      <dsp:nvSpPr>
        <dsp:cNvPr id="0" name=""/>
        <dsp:cNvSpPr/>
      </dsp:nvSpPr>
      <dsp:spPr>
        <a:xfrm>
          <a:off x="5724037" y="110983"/>
          <a:ext cx="4682211" cy="29732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3D50E3-4CFB-4F8B-8E7A-386FF3068583}">
      <dsp:nvSpPr>
        <dsp:cNvPr id="0" name=""/>
        <dsp:cNvSpPr/>
      </dsp:nvSpPr>
      <dsp:spPr>
        <a:xfrm>
          <a:off x="6244283" y="605216"/>
          <a:ext cx="4682211" cy="297320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You should all share your ideas, and we can work together as a team to make this academic year a real success.</a:t>
          </a:r>
          <a:endParaRPr lang="en-US" sz="2900" kern="1200"/>
        </a:p>
      </dsp:txBody>
      <dsp:txXfrm>
        <a:off x="6331365" y="692298"/>
        <a:ext cx="4508047" cy="279904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99ED5C-835E-4A1F-B078-C4E6898CF746}">
      <dsp:nvSpPr>
        <dsp:cNvPr id="0" name=""/>
        <dsp:cNvSpPr/>
      </dsp:nvSpPr>
      <dsp:spPr>
        <a:xfrm>
          <a:off x="750555" y="903193"/>
          <a:ext cx="1451800" cy="14518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387373-7EB3-4B00-B3FF-FDFAEA9BD77B}">
      <dsp:nvSpPr>
        <dsp:cNvPr id="0" name=""/>
        <dsp:cNvSpPr/>
      </dsp:nvSpPr>
      <dsp:spPr>
        <a:xfrm>
          <a:off x="0" y="2353470"/>
          <a:ext cx="3226223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Thank you for listening</a:t>
          </a:r>
          <a:endParaRPr lang="en-US" sz="2100" kern="1200" dirty="0"/>
        </a:p>
      </dsp:txBody>
      <dsp:txXfrm>
        <a:off x="0" y="2353470"/>
        <a:ext cx="3226223" cy="720000"/>
      </dsp:txXfrm>
    </dsp:sp>
    <dsp:sp modelId="{220A47B0-F209-44F3-8EE9-A9D3464BC50F}">
      <dsp:nvSpPr>
        <dsp:cNvPr id="0" name=""/>
        <dsp:cNvSpPr/>
      </dsp:nvSpPr>
      <dsp:spPr>
        <a:xfrm>
          <a:off x="6822451" y="903193"/>
          <a:ext cx="1451800" cy="14518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EF53D4-B519-4474-B182-F6AEA2857D13}">
      <dsp:nvSpPr>
        <dsp:cNvPr id="0" name=""/>
        <dsp:cNvSpPr/>
      </dsp:nvSpPr>
      <dsp:spPr>
        <a:xfrm>
          <a:off x="5835220" y="2353470"/>
          <a:ext cx="3226223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Vote for Hibah Imran- 4W</a:t>
          </a:r>
          <a:endParaRPr lang="en-US" sz="2100" kern="1200" dirty="0"/>
        </a:p>
      </dsp:txBody>
      <dsp:txXfrm>
        <a:off x="5835220" y="2353470"/>
        <a:ext cx="3226223" cy="720000"/>
      </dsp:txXfrm>
    </dsp:sp>
    <dsp:sp modelId="{53E71E1E-B314-4B65-8215-C7DBFACFC2C8}">
      <dsp:nvSpPr>
        <dsp:cNvPr id="0" name=""/>
        <dsp:cNvSpPr/>
      </dsp:nvSpPr>
      <dsp:spPr>
        <a:xfrm>
          <a:off x="3866674" y="2279703"/>
          <a:ext cx="1451800" cy="14518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C89F13-1F5B-461F-838C-DE5BE86F8789}">
      <dsp:nvSpPr>
        <dsp:cNvPr id="0" name=""/>
        <dsp:cNvSpPr/>
      </dsp:nvSpPr>
      <dsp:spPr>
        <a:xfrm>
          <a:off x="2973657" y="3759486"/>
          <a:ext cx="3226223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Let’s make our school the best as it can be….</a:t>
          </a:r>
          <a:r>
            <a:rPr lang="en-GB" sz="2100" b="1" kern="1200" dirty="0"/>
            <a:t>Together</a:t>
          </a:r>
          <a:endParaRPr lang="en-US" sz="2100" kern="1200" dirty="0"/>
        </a:p>
      </dsp:txBody>
      <dsp:txXfrm>
        <a:off x="2973657" y="3759486"/>
        <a:ext cx="3226223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07831E-7894-4B40-BBC9-EB99F1DFD828}" type="datetimeFigureOut">
              <a:rPr lang="en-GB" smtClean="0"/>
              <a:t>04/07/2026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86672D-EEFD-4167-B567-CC6C6CF697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64886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86672D-EEFD-4167-B567-CC6C6CF6979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8728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D3F95-301C-0328-0A7F-263E3A1621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791C91-3279-B0B0-4C9F-36C8C7D146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9EE16F-A894-FCD7-9D03-B7E99CBFFF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B80F7-06F7-4421-AF72-1C03645BE83F}" type="datetimeFigureOut">
              <a:rPr lang="en-GB" smtClean="0"/>
              <a:t>04/07/2026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5A403C-3E62-8F0F-5ED3-63BDC147C7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FB20A5-9051-8948-D3CC-72AE1632BF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72700-314C-49DF-892F-0D4E1D32C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0697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239484-7C58-AD2C-67B7-6A3222A904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4B1B61-1930-A78B-504B-5C9FD5128F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AEA05F-83F3-4BF7-4F9B-0507AA192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B80F7-06F7-4421-AF72-1C03645BE83F}" type="datetimeFigureOut">
              <a:rPr lang="en-GB" smtClean="0"/>
              <a:t>04/07/2026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117089-5978-48D8-D3DB-845DF5EC7B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CB2F07-CF67-A269-839A-CD746CEE12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72700-314C-49DF-892F-0D4E1D32C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94402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DC9A61-D8B6-4373-8DA5-E21842D65B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7D40E6-80E2-812A-94BB-9592AE3340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011086-5E75-2FF2-2297-F7C0F76478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B80F7-06F7-4421-AF72-1C03645BE83F}" type="datetimeFigureOut">
              <a:rPr lang="en-GB" smtClean="0"/>
              <a:t>04/07/2026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8295BC-1C3C-B273-5EFA-A682F5B497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137E0F-10D6-5C65-F4A3-8E93E8AEA0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72700-314C-49DF-892F-0D4E1D32C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1913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9F8FEC-DFCF-E071-63AA-935027BEAC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60AD02-7DFD-9600-5BAF-7FC2A57A20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5E1DCC-1BEC-84BB-A081-D9B58E9253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1521C6-7609-21EB-D95E-CB0AEA4A44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B80F7-06F7-4421-AF72-1C03645BE83F}" type="datetimeFigureOut">
              <a:rPr lang="en-GB" smtClean="0"/>
              <a:t>04/07/2026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CFD543-DBBE-A59E-A5C0-D4EF8702D9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644890-D24B-8BFA-B97A-AAE628EDD5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72700-314C-49DF-892F-0D4E1D32C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52237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DF6650-E49D-BE17-505A-F8717CC47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704C31-976A-3270-D1F9-4542969BE4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ABACF8-E01E-FFAD-3194-81A572FEA7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1BB68E3-2DF7-F983-17E9-0ED8A2C190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49D42BF-F45C-D933-E7C0-892B4F52EDB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5691A86-2B0B-C026-A036-4F4386425B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B80F7-06F7-4421-AF72-1C03645BE83F}" type="datetimeFigureOut">
              <a:rPr lang="en-GB" smtClean="0"/>
              <a:t>04/07/2026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FDE918F-2509-9960-9987-74D7442F65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F85FE3-C1EF-5BE0-C573-DD3373A79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72700-314C-49DF-892F-0D4E1D32C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4662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4859DF-63D0-9BAD-99A6-080DAF6D70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C74D855-C9FD-140E-B308-56203BFB5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B80F7-06F7-4421-AF72-1C03645BE83F}" type="datetimeFigureOut">
              <a:rPr lang="en-GB" smtClean="0"/>
              <a:t>04/07/2026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9A83868-579A-AE46-4081-57CECD0BE3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CAF43B4-FD2C-9213-BADB-D1EC550E61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72700-314C-49DF-892F-0D4E1D32C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1752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686ECA5-E5B7-9704-1D74-969057338D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B80F7-06F7-4421-AF72-1C03645BE83F}" type="datetimeFigureOut">
              <a:rPr lang="en-GB" smtClean="0"/>
              <a:t>04/07/2026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337C74C-21FC-4450-521B-BA8E24BFAA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8F74B2-CF19-9DE3-8B95-B27975F1B6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72700-314C-49DF-892F-0D4E1D32C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26285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6BAB80-A4B3-E249-ABDB-10DDE02E14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8BD0C4-49C8-70A8-9EE3-8DD50E6CFD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857E8A5-DF6B-664C-3AB6-2337BC2603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3EB0B3-4D86-77A5-CF76-40C0210F98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B80F7-06F7-4421-AF72-1C03645BE83F}" type="datetimeFigureOut">
              <a:rPr lang="en-GB" smtClean="0"/>
              <a:t>04/07/2026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7B320B-196E-3723-D2FC-C713489A9D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7E502D-70BE-7A00-6893-700DA090C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72700-314C-49DF-892F-0D4E1D32C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44696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FB08B3-DB38-B1BA-5334-175E59E8FF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52A6E2A-CED5-502B-694E-FA851FBEDF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352FFB-1999-7D99-4EBA-E62654C22A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D8A837-D0DF-10E8-38DC-129F92B38F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B80F7-06F7-4421-AF72-1C03645BE83F}" type="datetimeFigureOut">
              <a:rPr lang="en-GB" smtClean="0"/>
              <a:t>04/07/2026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BF2059-51B5-FBF4-9F36-749273F00D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BF4F53-CF8F-4C16-111F-79398BC515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72700-314C-49DF-892F-0D4E1D32C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66487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DAC88D-B3A7-3950-F996-F4A263B34F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AC872B-AEFD-1B8E-5E05-961D14CC17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078109-2C28-A90C-C19B-F507A8D11F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B80F7-06F7-4421-AF72-1C03645BE83F}" type="datetimeFigureOut">
              <a:rPr lang="en-GB" smtClean="0"/>
              <a:t>04/07/2026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70737F-8E76-C7DF-5F1B-B338008743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363053-2BA2-5DF0-4956-44032E58E2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72700-314C-49DF-892F-0D4E1D32C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41317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7F986FF-C8B7-CD36-9D28-F12EA0E8053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15E123A-6A84-0173-B637-BA727E5EE3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DF9B23-6888-0820-14F0-F52337682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B80F7-06F7-4421-AF72-1C03645BE83F}" type="datetimeFigureOut">
              <a:rPr lang="en-GB" smtClean="0"/>
              <a:t>04/07/2026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9F1EA5-6292-F2F1-8C2F-C80931747E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8F35E6-CD57-7D9B-3A61-EB409DF77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72700-314C-49DF-892F-0D4E1D32C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623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0B4EC74-B42B-4F9E-A3E6-86BE1FC10E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B15E0F-0F4C-5333-CA66-1EDC25B827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41F6EA-BF42-9FBA-FAF4-BD0E72C1E4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43B80F7-06F7-4421-AF72-1C03645BE83F}" type="datetimeFigureOut">
              <a:rPr lang="en-GB" smtClean="0"/>
              <a:t>04/07/2026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BD221F-A2B3-CE69-F000-D35627C3A82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C7CC01-D70E-EB28-39DB-326FA28EC4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C872700-314C-49DF-892F-0D4E1D32C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6131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A4E37431-20F0-4DD6-84A9-ED2B644943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3" name="Rectangle 1032">
            <a:extLst>
              <a:ext uri="{FF2B5EF4-FFF2-40B4-BE49-F238E27FC236}">
                <a16:creationId xmlns:a16="http://schemas.microsoft.com/office/drawing/2014/main" id="{0AE98B72-66C6-4AB4-AF0D-BA830DE863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638515" y="639280"/>
            <a:ext cx="6858000" cy="557944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407EAFC6-733F-403D-BB4D-05A3A2874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393206" y="395206"/>
            <a:ext cx="6346209" cy="557608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7" name="Rectangle 1036">
            <a:extLst>
              <a:ext uri="{FF2B5EF4-FFF2-40B4-BE49-F238E27FC236}">
                <a16:creationId xmlns:a16="http://schemas.microsoft.com/office/drawing/2014/main" id="{17A36730-4CB0-4F61-AD11-A44C976583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1528907" y="2818967"/>
            <a:ext cx="2501979" cy="557608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39" name="Rectangle 1038">
            <a:extLst>
              <a:ext uri="{FF2B5EF4-FFF2-40B4-BE49-F238E27FC236}">
                <a16:creationId xmlns:a16="http://schemas.microsoft.com/office/drawing/2014/main" id="{C69C79E1-F916-4929-A4F3-DE763D4BFA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425002" y="852793"/>
            <a:ext cx="6858001" cy="5152412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1" name="Oval 1040">
            <a:extLst>
              <a:ext uri="{FF2B5EF4-FFF2-40B4-BE49-F238E27FC236}">
                <a16:creationId xmlns:a16="http://schemas.microsoft.com/office/drawing/2014/main" id="{767334AB-16BD-4EC7-8C6B-4B51716009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818753" y="1128497"/>
            <a:ext cx="4318303" cy="4318303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B45240-5A25-5811-AEDF-06C495B2DD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0042" y="891652"/>
            <a:ext cx="4412021" cy="3030724"/>
          </a:xfrm>
        </p:spPr>
        <p:txBody>
          <a:bodyPr anchor="b">
            <a:normAutofit/>
          </a:bodyPr>
          <a:lstStyle/>
          <a:p>
            <a:pPr algn="r"/>
            <a:r>
              <a:rPr lang="en-GB" sz="4000" dirty="0">
                <a:solidFill>
                  <a:srgbClr val="FFFFFF"/>
                </a:solidFill>
              </a:rPr>
              <a:t>Vote for Hibah  for School Council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B76C48B-A9D8-B06A-10DB-74EA2D942F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45791" y="4745317"/>
            <a:ext cx="4126272" cy="1375145"/>
          </a:xfrm>
        </p:spPr>
        <p:txBody>
          <a:bodyPr>
            <a:normAutofit/>
          </a:bodyPr>
          <a:lstStyle/>
          <a:p>
            <a:pPr algn="r"/>
            <a:r>
              <a:rPr lang="en-GB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1026" name="Picture 2" descr="Whittaker Moss Primary School - Home">
            <a:extLst>
              <a:ext uri="{FF2B5EF4-FFF2-40B4-BE49-F238E27FC236}">
                <a16:creationId xmlns:a16="http://schemas.microsoft.com/office/drawing/2014/main" id="{0BA1BB04-19EA-C9BD-E0E0-65E0A7FFD7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49680" y="457199"/>
            <a:ext cx="5500959" cy="5899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7178488"/>
      </p:ext>
    </p:extLst>
  </p:cSld>
  <p:clrMapOvr>
    <a:masterClrMapping/>
  </p:clrMapOvr>
  <p:transition spd="slow">
    <p:cover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2CAD20A5-B9BF-4C29-B1C0-882CF36B43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child smiling at the camera&#10;&#10;AI-generated content may be incorrect.">
            <a:extLst>
              <a:ext uri="{FF2B5EF4-FFF2-40B4-BE49-F238E27FC236}">
                <a16:creationId xmlns:a16="http://schemas.microsoft.com/office/drawing/2014/main" id="{7D3D843F-0FE3-130A-F040-525D80D508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" b="7111"/>
          <a:stretch>
            <a:fillRect/>
          </a:stretch>
        </p:blipFill>
        <p:spPr>
          <a:xfrm>
            <a:off x="20" y="1"/>
            <a:ext cx="4752733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7283847B-B7B4-4D47-875A-C45ADEF4C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48300" y="685800"/>
            <a:ext cx="6057900" cy="5486400"/>
          </a:xfrm>
          <a:prstGeom prst="rect">
            <a:avLst/>
          </a:prstGeom>
          <a:solidFill>
            <a:schemeClr val="tx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86B850-5DF3-3C27-1568-7F78880D5E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739" y="3241158"/>
            <a:ext cx="4253022" cy="2481727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4000" b="1" u="sng" dirty="0">
                <a:solidFill>
                  <a:schemeClr val="bg1">
                    <a:alpha val="60000"/>
                  </a:schemeClr>
                </a:solidFill>
              </a:rPr>
              <a:t>About me :</a:t>
            </a:r>
            <a:br>
              <a:rPr lang="en-US" sz="4000" b="1" u="sng" dirty="0">
                <a:solidFill>
                  <a:schemeClr val="bg1">
                    <a:alpha val="60000"/>
                  </a:schemeClr>
                </a:solidFill>
              </a:rPr>
            </a:br>
            <a:br>
              <a:rPr lang="en-US" sz="3200" dirty="0">
                <a:solidFill>
                  <a:schemeClr val="bg1">
                    <a:alpha val="60000"/>
                  </a:schemeClr>
                </a:solidFill>
              </a:rPr>
            </a:br>
            <a:r>
              <a:rPr lang="en-US" sz="3200" dirty="0">
                <a:solidFill>
                  <a:schemeClr val="bg1">
                    <a:alpha val="60000"/>
                  </a:schemeClr>
                </a:solidFill>
              </a:rPr>
              <a:t>Hi, My name is Hibah and I am in year 4.</a:t>
            </a:r>
            <a:br>
              <a:rPr lang="en-US" sz="3200" dirty="0">
                <a:solidFill>
                  <a:schemeClr val="bg1">
                    <a:alpha val="60000"/>
                  </a:schemeClr>
                </a:solidFill>
              </a:rPr>
            </a:br>
            <a:br>
              <a:rPr lang="en-US" sz="3200" dirty="0">
                <a:solidFill>
                  <a:schemeClr val="bg1">
                    <a:alpha val="60000"/>
                  </a:schemeClr>
                </a:solidFill>
              </a:rPr>
            </a:br>
            <a:r>
              <a:rPr lang="en-US" sz="3200" dirty="0">
                <a:solidFill>
                  <a:schemeClr val="bg1">
                    <a:alpha val="60000"/>
                  </a:schemeClr>
                </a:solidFill>
              </a:rPr>
              <a:t>I love gymnastics, singing and dancing,</a:t>
            </a:r>
            <a:br>
              <a:rPr lang="en-US" sz="3200" dirty="0">
                <a:solidFill>
                  <a:schemeClr val="bg1">
                    <a:alpha val="60000"/>
                  </a:schemeClr>
                </a:solidFill>
              </a:rPr>
            </a:br>
            <a:r>
              <a:rPr lang="en-US" sz="3200" dirty="0">
                <a:solidFill>
                  <a:schemeClr val="bg1">
                    <a:alpha val="60000"/>
                  </a:schemeClr>
                </a:solidFill>
              </a:rPr>
              <a:t>drawing and</a:t>
            </a:r>
            <a:br>
              <a:rPr lang="en-US" sz="3200" dirty="0">
                <a:solidFill>
                  <a:schemeClr val="bg1">
                    <a:alpha val="60000"/>
                  </a:schemeClr>
                </a:solidFill>
              </a:rPr>
            </a:br>
            <a:r>
              <a:rPr lang="en-US" sz="3200" dirty="0">
                <a:solidFill>
                  <a:schemeClr val="bg1">
                    <a:alpha val="60000"/>
                  </a:schemeClr>
                </a:solidFill>
              </a:rPr>
              <a:t>helping my friends.</a:t>
            </a:r>
            <a:br>
              <a:rPr lang="en-US" sz="3200" dirty="0">
                <a:solidFill>
                  <a:schemeClr val="bg1">
                    <a:alpha val="60000"/>
                  </a:schemeClr>
                </a:solidFill>
              </a:rPr>
            </a:br>
            <a:br>
              <a:rPr lang="en-US" sz="3200" dirty="0">
                <a:solidFill>
                  <a:schemeClr val="bg1">
                    <a:alpha val="60000"/>
                  </a:schemeClr>
                </a:solidFill>
              </a:rPr>
            </a:br>
            <a:br>
              <a:rPr lang="en-US" sz="3200" dirty="0">
                <a:solidFill>
                  <a:schemeClr val="bg1">
                    <a:alpha val="60000"/>
                  </a:schemeClr>
                </a:solidFill>
              </a:rPr>
            </a:br>
            <a:endParaRPr lang="en-US" sz="3200" dirty="0">
              <a:solidFill>
                <a:schemeClr val="bg1">
                  <a:alpha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4354850"/>
      </p:ext>
    </p:extLst>
  </p:cSld>
  <p:clrMapOvr>
    <a:masterClrMapping/>
  </p:clrMapOvr>
  <p:transition spd="slow">
    <p:cover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7B04AE-C701-95D2-F60E-7FB2A293F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2" y="0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GB" sz="5000" b="1" dirty="0"/>
              <a:t>Why I want to be on the School council</a:t>
            </a:r>
            <a:r>
              <a:rPr lang="en-GB" sz="5000" dirty="0"/>
              <a:t>.</a:t>
            </a: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sX0" fmla="*/ 0 w 10972800"/>
              <a:gd name="csY0" fmla="*/ 0 h 18288"/>
              <a:gd name="csX1" fmla="*/ 356616 w 10972800"/>
              <a:gd name="csY1" fmla="*/ 0 h 18288"/>
              <a:gd name="csX2" fmla="*/ 1042416 w 10972800"/>
              <a:gd name="csY2" fmla="*/ 0 h 18288"/>
              <a:gd name="csX3" fmla="*/ 1947672 w 10972800"/>
              <a:gd name="csY3" fmla="*/ 0 h 18288"/>
              <a:gd name="csX4" fmla="*/ 2633472 w 10972800"/>
              <a:gd name="csY4" fmla="*/ 0 h 18288"/>
              <a:gd name="csX5" fmla="*/ 2990088 w 10972800"/>
              <a:gd name="csY5" fmla="*/ 0 h 18288"/>
              <a:gd name="csX6" fmla="*/ 3456432 w 10972800"/>
              <a:gd name="csY6" fmla="*/ 0 h 18288"/>
              <a:gd name="csX7" fmla="*/ 4361688 w 10972800"/>
              <a:gd name="csY7" fmla="*/ 0 h 18288"/>
              <a:gd name="csX8" fmla="*/ 5266944 w 10972800"/>
              <a:gd name="csY8" fmla="*/ 0 h 18288"/>
              <a:gd name="csX9" fmla="*/ 6172200 w 10972800"/>
              <a:gd name="csY9" fmla="*/ 0 h 18288"/>
              <a:gd name="csX10" fmla="*/ 6528816 w 10972800"/>
              <a:gd name="csY10" fmla="*/ 0 h 18288"/>
              <a:gd name="csX11" fmla="*/ 7214616 w 10972800"/>
              <a:gd name="csY11" fmla="*/ 0 h 18288"/>
              <a:gd name="csX12" fmla="*/ 7790688 w 10972800"/>
              <a:gd name="csY12" fmla="*/ 0 h 18288"/>
              <a:gd name="csX13" fmla="*/ 8147304 w 10972800"/>
              <a:gd name="csY13" fmla="*/ 0 h 18288"/>
              <a:gd name="csX14" fmla="*/ 9052560 w 10972800"/>
              <a:gd name="csY14" fmla="*/ 0 h 18288"/>
              <a:gd name="csX15" fmla="*/ 9409176 w 10972800"/>
              <a:gd name="csY15" fmla="*/ 0 h 18288"/>
              <a:gd name="csX16" fmla="*/ 9765792 w 10972800"/>
              <a:gd name="csY16" fmla="*/ 0 h 18288"/>
              <a:gd name="csX17" fmla="*/ 10341864 w 10972800"/>
              <a:gd name="csY17" fmla="*/ 0 h 18288"/>
              <a:gd name="csX18" fmla="*/ 10972800 w 10972800"/>
              <a:gd name="csY18" fmla="*/ 0 h 18288"/>
              <a:gd name="csX19" fmla="*/ 10972800 w 10972800"/>
              <a:gd name="csY19" fmla="*/ 18288 h 18288"/>
              <a:gd name="csX20" fmla="*/ 10177272 w 10972800"/>
              <a:gd name="csY20" fmla="*/ 18288 h 18288"/>
              <a:gd name="csX21" fmla="*/ 9820656 w 10972800"/>
              <a:gd name="csY21" fmla="*/ 18288 h 18288"/>
              <a:gd name="csX22" fmla="*/ 9464040 w 10972800"/>
              <a:gd name="csY22" fmla="*/ 18288 h 18288"/>
              <a:gd name="csX23" fmla="*/ 8778240 w 10972800"/>
              <a:gd name="csY23" fmla="*/ 18288 h 18288"/>
              <a:gd name="csX24" fmla="*/ 8421624 w 10972800"/>
              <a:gd name="csY24" fmla="*/ 18288 h 18288"/>
              <a:gd name="csX25" fmla="*/ 7735824 w 10972800"/>
              <a:gd name="csY25" fmla="*/ 18288 h 18288"/>
              <a:gd name="csX26" fmla="*/ 6940296 w 10972800"/>
              <a:gd name="csY26" fmla="*/ 18288 h 18288"/>
              <a:gd name="csX27" fmla="*/ 6254496 w 10972800"/>
              <a:gd name="csY27" fmla="*/ 18288 h 18288"/>
              <a:gd name="csX28" fmla="*/ 5458968 w 10972800"/>
              <a:gd name="csY28" fmla="*/ 18288 h 18288"/>
              <a:gd name="csX29" fmla="*/ 4663440 w 10972800"/>
              <a:gd name="csY29" fmla="*/ 18288 h 18288"/>
              <a:gd name="csX30" fmla="*/ 4306824 w 10972800"/>
              <a:gd name="csY30" fmla="*/ 18288 h 18288"/>
              <a:gd name="csX31" fmla="*/ 3840480 w 10972800"/>
              <a:gd name="csY31" fmla="*/ 18288 h 18288"/>
              <a:gd name="csX32" fmla="*/ 3264408 w 10972800"/>
              <a:gd name="csY32" fmla="*/ 18288 h 18288"/>
              <a:gd name="csX33" fmla="*/ 2578608 w 10972800"/>
              <a:gd name="csY33" fmla="*/ 18288 h 18288"/>
              <a:gd name="csX34" fmla="*/ 1673352 w 10972800"/>
              <a:gd name="csY34" fmla="*/ 18288 h 18288"/>
              <a:gd name="csX35" fmla="*/ 877824 w 10972800"/>
              <a:gd name="csY35" fmla="*/ 18288 h 18288"/>
              <a:gd name="csX36" fmla="*/ 0 w 10972800"/>
              <a:gd name="csY36" fmla="*/ 18288 h 18288"/>
              <a:gd name="csX37" fmla="*/ 0 w 10972800"/>
              <a:gd name="csY37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C0A14F-9AD0-1901-394B-3EB02AC2A1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2" y="1828559"/>
            <a:ext cx="7675396" cy="4119172"/>
          </a:xfrm>
        </p:spPr>
        <p:txBody>
          <a:bodyPr anchor="t">
            <a:noAutofit/>
          </a:bodyPr>
          <a:lstStyle/>
          <a:p>
            <a:pPr marL="0" indent="0">
              <a:buNone/>
            </a:pPr>
            <a:r>
              <a:rPr lang="en-GB" sz="2400" dirty="0"/>
              <a:t>I want to be the voice of my fellow students. I would love to listen to your ideas and share them with the school management. 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I would be able to help my fellows more efficiently; not just in the class but also around the school.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Because I love my school, I want to be a part of planning fun activities to raise more funds for school.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And I want to experience how is it like being a representative. I want </a:t>
            </a:r>
            <a:r>
              <a:rPr lang="en-GB" sz="2400"/>
              <a:t>to practise </a:t>
            </a:r>
            <a:r>
              <a:rPr lang="en-GB" sz="2400" dirty="0"/>
              <a:t>my confidence and judge my leadership qualities.</a:t>
            </a:r>
          </a:p>
        </p:txBody>
      </p:sp>
      <p:pic>
        <p:nvPicPr>
          <p:cNvPr id="4" name="Picture 2" descr="Whittaker Moss Primary School - Home">
            <a:extLst>
              <a:ext uri="{FF2B5EF4-FFF2-40B4-BE49-F238E27FC236}">
                <a16:creationId xmlns:a16="http://schemas.microsoft.com/office/drawing/2014/main" id="{0DFB6865-5932-3460-0A50-608D1A6C76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72" r="1" b="1"/>
          <a:stretch>
            <a:fillRect/>
          </a:stretch>
        </p:blipFill>
        <p:spPr bwMode="auto">
          <a:xfrm>
            <a:off x="8247888" y="1965243"/>
            <a:ext cx="3941064" cy="4096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083530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B694A20-B754-7CC5-A889-9DC1C3D562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</p:spPr>
        <p:txBody>
          <a:bodyPr anchor="ctr"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What makes me a good councillor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662F7A6-3C8E-BB52-ECED-A050C51353A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21222499"/>
              </p:ext>
            </p:extLst>
          </p:nvPr>
        </p:nvGraphicFramePr>
        <p:xfrm>
          <a:off x="644056" y="2615979"/>
          <a:ext cx="10927829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5818799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2033848-237A-A7EE-4C1E-C5B6F97BDA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1074" y="1396686"/>
            <a:ext cx="3240506" cy="406462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My Suggestions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449E37-70ED-3091-3773-D9464A9E8A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70153" y="245806"/>
            <a:ext cx="5536397" cy="649912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400" dirty="0"/>
              <a:t>In addition to already running events, there can be extra fun yet creative activities like </a:t>
            </a:r>
          </a:p>
          <a:p>
            <a:r>
              <a:rPr lang="en-GB" sz="2400" dirty="0"/>
              <a:t>Bake sale ( in addition to McMillan Coffee morning).</a:t>
            </a:r>
          </a:p>
          <a:p>
            <a:pPr marL="0" indent="0">
              <a:buNone/>
            </a:pPr>
            <a:endParaRPr lang="en-GB" sz="2400" dirty="0"/>
          </a:p>
          <a:p>
            <a:r>
              <a:rPr lang="en-GB" sz="2400" dirty="0"/>
              <a:t>Pancake breakfast- can be a community event.</a:t>
            </a:r>
          </a:p>
          <a:p>
            <a:pPr marL="0" indent="0">
              <a:buNone/>
            </a:pPr>
            <a:endParaRPr lang="en-GB" sz="2400" dirty="0"/>
          </a:p>
          <a:p>
            <a:r>
              <a:rPr lang="en-GB" sz="2400" dirty="0"/>
              <a:t>Whole school art and craft sale. It could be anything like paintings, drawings, handmade cards even embroidered or knitted items.</a:t>
            </a:r>
          </a:p>
          <a:p>
            <a:pPr marL="0" indent="0">
              <a:buNone/>
            </a:pPr>
            <a:endParaRPr lang="en-GB" sz="2400" dirty="0"/>
          </a:p>
          <a:p>
            <a:r>
              <a:rPr lang="en-GB" sz="2400" dirty="0"/>
              <a:t>Inhouse/in school sports competition throughout the year so that everyone can participate who don not get chance to play in team (like me).</a:t>
            </a:r>
          </a:p>
        </p:txBody>
      </p:sp>
    </p:spTree>
    <p:extLst>
      <p:ext uri="{BB962C8B-B14F-4D97-AF65-F5344CB8AC3E}">
        <p14:creationId xmlns:p14="http://schemas.microsoft.com/office/powerpoint/2010/main" val="36721463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D03D18A-84C8-042A-6CB7-772B0C382D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</p:spPr>
        <p:txBody>
          <a:bodyPr anchor="ctr"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Let’s work together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DBD06FE-7CC2-E9A9-2D20-F5C06EA4D58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951447"/>
              </p:ext>
            </p:extLst>
          </p:nvPr>
        </p:nvGraphicFramePr>
        <p:xfrm>
          <a:off x="644056" y="2615979"/>
          <a:ext cx="10927829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17227690"/>
      </p:ext>
    </p:extLst>
  </p:cSld>
  <p:clrMapOvr>
    <a:masterClrMapping/>
  </p:clrMapOvr>
  <p:transition spd="slow">
    <p:cove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B21546C-06B6-7D51-0AA3-538FDDFA6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</p:spPr>
        <p:txBody>
          <a:bodyPr anchor="ctr"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Thank you!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22EE6B9-4B86-CA92-DE17-CD932380A22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63730890"/>
              </p:ext>
            </p:extLst>
          </p:nvPr>
        </p:nvGraphicFramePr>
        <p:xfrm>
          <a:off x="1252201" y="1913667"/>
          <a:ext cx="10927829" cy="48073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64459448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345</Words>
  <Application>Microsoft Office PowerPoint</Application>
  <PresentationFormat>Widescreen</PresentationFormat>
  <Paragraphs>33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Aptos</vt:lpstr>
      <vt:lpstr>Aptos Display</vt:lpstr>
      <vt:lpstr>Arial</vt:lpstr>
      <vt:lpstr>Calibri</vt:lpstr>
      <vt:lpstr>Office Theme</vt:lpstr>
      <vt:lpstr>Vote for Hibah  for School Council</vt:lpstr>
      <vt:lpstr>About me :  Hi, My name is Hibah and I am in year 4.  I love gymnastics, singing and dancing, drawing and helping my friends.   </vt:lpstr>
      <vt:lpstr>Why I want to be on the School council.</vt:lpstr>
      <vt:lpstr>What makes me a good councillor</vt:lpstr>
      <vt:lpstr>My Suggestions</vt:lpstr>
      <vt:lpstr>Let’s work together</vt:lpstr>
      <vt:lpstr>Thank you!</vt:lpstr>
    </vt:vector>
  </TitlesOfParts>
  <Company>Bury College IT Services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Maliha Imran</dc:creator>
  <cp:lastModifiedBy>Sarah Cadogan</cp:lastModifiedBy>
  <cp:revision>14</cp:revision>
  <dcterms:created xsi:type="dcterms:W3CDTF">2025-09-08T11:18:29Z</dcterms:created>
  <dcterms:modified xsi:type="dcterms:W3CDTF">2026-07-04T21:01:27Z</dcterms:modified>
</cp:coreProperties>
</file>