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customXml/itemProps4.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5"/>
    <p:sldMasterId id="2147483660" r:id="rId6"/>
    <p:sldMasterId id="2147483671" r:id="rId7"/>
  </p:sldMasterIdLst>
  <p:notesMasterIdLst>
    <p:notesMasterId r:id="rId16"/>
  </p:notesMasterIdLst>
  <p:sldIdLst>
    <p:sldId id="256" r:id="rId8"/>
    <p:sldId id="265" r:id="rId9"/>
    <p:sldId id="264" r:id="rId10"/>
    <p:sldId id="260" r:id="rId11"/>
    <p:sldId id="261" r:id="rId12"/>
    <p:sldId id="266" r:id="rId13"/>
    <p:sldId id="267" r:id="rId14"/>
    <p:sldId id="268" r:id="rId1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orient="horz" pos="3929">
          <p15:clr>
            <a:srgbClr val="A4A3A4"/>
          </p15:clr>
        </p15:guide>
        <p15:guide id="3"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8012" autoAdjust="0"/>
    <p:restoredTop sz="93712" autoAdjust="0"/>
  </p:normalViewPr>
  <p:slideViewPr>
    <p:cSldViewPr showGuides="1">
      <p:cViewPr varScale="1">
        <p:scale>
          <a:sx n="69" d="100"/>
          <a:sy n="69" d="100"/>
        </p:scale>
        <p:origin x="1108" y="56"/>
      </p:cViewPr>
      <p:guideLst>
        <p:guide orient="horz" pos="2160"/>
        <p:guide orient="horz" pos="3929"/>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1.xml"/><Relationship Id="rId13" Type="http://schemas.openxmlformats.org/officeDocument/2006/relationships/slide" Target="slides/slide6.xml"/><Relationship Id="rId18" Type="http://schemas.openxmlformats.org/officeDocument/2006/relationships/viewProps" Target="viewProps.xml"/><Relationship Id="rId3" Type="http://schemas.openxmlformats.org/officeDocument/2006/relationships/customXml" Target="../customXml/item3.xml"/><Relationship Id="rId7" Type="http://schemas.openxmlformats.org/officeDocument/2006/relationships/slideMaster" Target="slideMasters/slideMaster3.xml"/><Relationship Id="rId12" Type="http://schemas.openxmlformats.org/officeDocument/2006/relationships/slide" Target="slides/slide5.xml"/><Relationship Id="rId17" Type="http://schemas.openxmlformats.org/officeDocument/2006/relationships/presProps" Target="presProps.xml"/><Relationship Id="rId2" Type="http://schemas.openxmlformats.org/officeDocument/2006/relationships/customXml" Target="../customXml/item2.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Master" Target="slideMasters/slideMaster2.xml"/><Relationship Id="rId11" Type="http://schemas.openxmlformats.org/officeDocument/2006/relationships/slide" Target="slides/slide4.xml"/><Relationship Id="rId5" Type="http://schemas.openxmlformats.org/officeDocument/2006/relationships/slideMaster" Target="slideMasters/slideMaster1.xml"/><Relationship Id="rId15" Type="http://schemas.openxmlformats.org/officeDocument/2006/relationships/slide" Target="slides/slide8.xml"/><Relationship Id="rId10" Type="http://schemas.openxmlformats.org/officeDocument/2006/relationships/slide" Target="slides/slide3.xml"/><Relationship Id="rId19" Type="http://schemas.openxmlformats.org/officeDocument/2006/relationships/theme" Target="theme/theme1.xml"/><Relationship Id="rId4" Type="http://schemas.openxmlformats.org/officeDocument/2006/relationships/customXml" Target="../customXml/item4.xml"/><Relationship Id="rId9" Type="http://schemas.openxmlformats.org/officeDocument/2006/relationships/slide" Target="slides/slide2.xml"/><Relationship Id="rId14"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BC6BE78-DEE4-4F68-9159-1CB34B15333E}" type="datetimeFigureOut">
              <a:rPr lang="en-GB" smtClean="0"/>
              <a:t>23/03/2026</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54B23D6-BB48-45DB-A265-5DF35B1850BA}" type="slidenum">
              <a:rPr lang="en-GB" smtClean="0"/>
              <a:t>‹#›</a:t>
            </a:fld>
            <a:endParaRPr lang="en-GB"/>
          </a:p>
        </p:txBody>
      </p:sp>
    </p:spTree>
    <p:extLst>
      <p:ext uri="{BB962C8B-B14F-4D97-AF65-F5344CB8AC3E}">
        <p14:creationId xmlns:p14="http://schemas.microsoft.com/office/powerpoint/2010/main" val="350041916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Hello, thank you for inviting us to come to tell you about the Children’s Champions who represent the voice of Children in Rochdale Borough.</a:t>
            </a:r>
          </a:p>
          <a:p>
            <a:endParaRPr lang="en-GB" dirty="0"/>
          </a:p>
          <a:p>
            <a:r>
              <a:rPr lang="en-GB" dirty="0"/>
              <a:t>Firstly we better introduce ourselves!</a:t>
            </a:r>
          </a:p>
          <a:p>
            <a:r>
              <a:rPr lang="en-GB" dirty="0"/>
              <a:t>My name is Harry Milne</a:t>
            </a:r>
            <a:r>
              <a:rPr lang="en-GB" baseline="0" dirty="0"/>
              <a:t> and I am the elected Children’s Champion for Rochdale and Pennine neighbourhoods.</a:t>
            </a:r>
          </a:p>
          <a:p>
            <a:r>
              <a:rPr lang="en-GB" baseline="0" dirty="0"/>
              <a:t>And my name is Maisy Heaton and I am the elected Children’s Champion for Heywood and Middleton.</a:t>
            </a:r>
          </a:p>
          <a:p>
            <a:endParaRPr lang="en-GB" baseline="0" dirty="0"/>
          </a:p>
          <a:p>
            <a:r>
              <a:rPr lang="en-GB" baseline="0" dirty="0"/>
              <a:t>We are going to tell you how we were elected, how the process works and what we will be working on during our term of office.</a:t>
            </a:r>
            <a:endParaRPr lang="en-GB" dirty="0"/>
          </a:p>
        </p:txBody>
      </p:sp>
      <p:sp>
        <p:nvSpPr>
          <p:cNvPr id="4" name="Slide Number Placeholder 3"/>
          <p:cNvSpPr>
            <a:spLocks noGrp="1"/>
          </p:cNvSpPr>
          <p:nvPr>
            <p:ph type="sldNum" sz="quarter" idx="10"/>
          </p:nvPr>
        </p:nvSpPr>
        <p:spPr/>
        <p:txBody>
          <a:bodyPr/>
          <a:lstStyle/>
          <a:p>
            <a:fld id="{E54B23D6-BB48-45DB-A265-5DF35B1850BA}" type="slidenum">
              <a:rPr lang="en-GB" smtClean="0"/>
              <a:t>1</a:t>
            </a:fld>
            <a:endParaRPr lang="en-GB"/>
          </a:p>
        </p:txBody>
      </p:sp>
    </p:spTree>
    <p:extLst>
      <p:ext uri="{BB962C8B-B14F-4D97-AF65-F5344CB8AC3E}">
        <p14:creationId xmlns:p14="http://schemas.microsoft.com/office/powerpoint/2010/main" val="266327429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This is what our role is.</a:t>
            </a:r>
          </a:p>
        </p:txBody>
      </p:sp>
      <p:sp>
        <p:nvSpPr>
          <p:cNvPr id="4" name="Slide Number Placeholder 3"/>
          <p:cNvSpPr>
            <a:spLocks noGrp="1"/>
          </p:cNvSpPr>
          <p:nvPr>
            <p:ph type="sldNum" sz="quarter" idx="10"/>
          </p:nvPr>
        </p:nvSpPr>
        <p:spPr/>
        <p:txBody>
          <a:bodyPr/>
          <a:lstStyle/>
          <a:p>
            <a:fld id="{E54B23D6-BB48-45DB-A265-5DF35B1850BA}" type="slidenum">
              <a:rPr lang="en-GB" smtClean="0"/>
              <a:t>3</a:t>
            </a:fld>
            <a:endParaRPr lang="en-GB"/>
          </a:p>
        </p:txBody>
      </p:sp>
    </p:spTree>
    <p:extLst>
      <p:ext uri="{BB962C8B-B14F-4D97-AF65-F5344CB8AC3E}">
        <p14:creationId xmlns:p14="http://schemas.microsoft.com/office/powerpoint/2010/main" val="409234999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These are the points I am going to campaign on. We are meeting</a:t>
            </a:r>
            <a:r>
              <a:rPr lang="en-GB" baseline="0" dirty="0"/>
              <a:t> with Sharon Hubber, Director of Children’s Services for Rochdale to talk about what I want to do and I am sure that she will help with ideas and who to speak to about the things I want to change. I already have a meeting with booked in with Diane Higgins (Head of Youth Service) to talk about Junior Youth Clubs and The Children’s Council will be going out looking at the parks we have and the equipment before we meet with Environment team to talk about what changes would be possible.</a:t>
            </a:r>
            <a:endParaRPr lang="en-GB" dirty="0"/>
          </a:p>
        </p:txBody>
      </p:sp>
      <p:sp>
        <p:nvSpPr>
          <p:cNvPr id="4" name="Slide Number Placeholder 3"/>
          <p:cNvSpPr>
            <a:spLocks noGrp="1"/>
          </p:cNvSpPr>
          <p:nvPr>
            <p:ph type="sldNum" sz="quarter" idx="10"/>
          </p:nvPr>
        </p:nvSpPr>
        <p:spPr/>
        <p:txBody>
          <a:bodyPr/>
          <a:lstStyle/>
          <a:p>
            <a:fld id="{E54B23D6-BB48-45DB-A265-5DF35B1850BA}" type="slidenum">
              <a:rPr lang="en-GB" smtClean="0"/>
              <a:t>4</a:t>
            </a:fld>
            <a:endParaRPr lang="en-GB"/>
          </a:p>
        </p:txBody>
      </p:sp>
    </p:spTree>
    <p:extLst>
      <p:ext uri="{BB962C8B-B14F-4D97-AF65-F5344CB8AC3E}">
        <p14:creationId xmlns:p14="http://schemas.microsoft.com/office/powerpoint/2010/main" val="116327843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And these are my campaign points. I</a:t>
            </a:r>
            <a:r>
              <a:rPr lang="en-GB" baseline="0" dirty="0"/>
              <a:t> have already met with Your Trust (Rochdale) to talk about the all weather pitches and will meet with Rochdale Football Club who are looking at plans for new play zones across the borough.</a:t>
            </a:r>
          </a:p>
          <a:p>
            <a:endParaRPr lang="en-GB" baseline="0" dirty="0"/>
          </a:p>
          <a:p>
            <a:r>
              <a:rPr lang="en-GB" baseline="0" dirty="0"/>
              <a:t>We are going to o to a meeting of Primary head teachers to discuss our campaign points and I really want to talk about being allowed to play and have a break. I think they maybe don’t realise how often this happens. We can also talk about the mental health group idea to see if some schools already do this and what their thought are on how this would benefit children in their schools.</a:t>
            </a:r>
          </a:p>
          <a:p>
            <a:endParaRPr lang="en-GB" baseline="0" dirty="0"/>
          </a:p>
          <a:p>
            <a:r>
              <a:rPr lang="en-GB" baseline="0" dirty="0"/>
              <a:t>As you can see – we’re going to be busy!</a:t>
            </a:r>
            <a:endParaRPr lang="en-GB" dirty="0"/>
          </a:p>
        </p:txBody>
      </p:sp>
      <p:sp>
        <p:nvSpPr>
          <p:cNvPr id="4" name="Slide Number Placeholder 3"/>
          <p:cNvSpPr>
            <a:spLocks noGrp="1"/>
          </p:cNvSpPr>
          <p:nvPr>
            <p:ph type="sldNum" sz="quarter" idx="10"/>
          </p:nvPr>
        </p:nvSpPr>
        <p:spPr/>
        <p:txBody>
          <a:bodyPr/>
          <a:lstStyle/>
          <a:p>
            <a:fld id="{E54B23D6-BB48-45DB-A265-5DF35B1850BA}" type="slidenum">
              <a:rPr lang="en-GB" smtClean="0"/>
              <a:t>5</a:t>
            </a:fld>
            <a:endParaRPr lang="en-GB"/>
          </a:p>
        </p:txBody>
      </p:sp>
    </p:spTree>
    <p:extLst>
      <p:ext uri="{BB962C8B-B14F-4D97-AF65-F5344CB8AC3E}">
        <p14:creationId xmlns:p14="http://schemas.microsoft.com/office/powerpoint/2010/main" val="72589223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And these are my campaign points. I</a:t>
            </a:r>
            <a:r>
              <a:rPr lang="en-GB" baseline="0" dirty="0"/>
              <a:t> have already met with Your Trust (Rochdale) to talk about the all weather pitches and will meet with Rochdale Football Club who are looking at plans for new play zones across the borough.</a:t>
            </a:r>
          </a:p>
          <a:p>
            <a:endParaRPr lang="en-GB" baseline="0" dirty="0"/>
          </a:p>
          <a:p>
            <a:r>
              <a:rPr lang="en-GB" baseline="0" dirty="0"/>
              <a:t>We are going to o to a meeting of Primary head teachers to discuss our campaign points and I really want to talk about being allowed to play and have a break. I think they maybe don’t realise how often this happens. We can also talk about the mental health group idea to see if some schools already do this and what their thought are on how this would benefit children in their schools.</a:t>
            </a:r>
          </a:p>
          <a:p>
            <a:endParaRPr lang="en-GB" baseline="0" dirty="0"/>
          </a:p>
          <a:p>
            <a:r>
              <a:rPr lang="en-GB" baseline="0" dirty="0"/>
              <a:t>As you can see – we’re going to be busy!</a:t>
            </a:r>
            <a:endParaRPr lang="en-GB" dirty="0"/>
          </a:p>
        </p:txBody>
      </p:sp>
      <p:sp>
        <p:nvSpPr>
          <p:cNvPr id="4" name="Slide Number Placeholder 3"/>
          <p:cNvSpPr>
            <a:spLocks noGrp="1"/>
          </p:cNvSpPr>
          <p:nvPr>
            <p:ph type="sldNum" sz="quarter" idx="10"/>
          </p:nvPr>
        </p:nvSpPr>
        <p:spPr/>
        <p:txBody>
          <a:bodyPr/>
          <a:lstStyle/>
          <a:p>
            <a:fld id="{E54B23D6-BB48-45DB-A265-5DF35B1850BA}" type="slidenum">
              <a:rPr lang="en-GB" smtClean="0"/>
              <a:t>6</a:t>
            </a:fld>
            <a:endParaRPr lang="en-GB"/>
          </a:p>
        </p:txBody>
      </p:sp>
    </p:spTree>
    <p:extLst>
      <p:ext uri="{BB962C8B-B14F-4D97-AF65-F5344CB8AC3E}">
        <p14:creationId xmlns:p14="http://schemas.microsoft.com/office/powerpoint/2010/main" val="359861291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And these are my campaign points. I</a:t>
            </a:r>
            <a:r>
              <a:rPr lang="en-GB" baseline="0" dirty="0"/>
              <a:t> have already met with Your Trust (Rochdale) to talk about the all weather pitches and will meet with Rochdale Football Club who are looking at plans for new play zones across the borough.</a:t>
            </a:r>
          </a:p>
          <a:p>
            <a:endParaRPr lang="en-GB" baseline="0" dirty="0"/>
          </a:p>
          <a:p>
            <a:r>
              <a:rPr lang="en-GB" baseline="0" dirty="0"/>
              <a:t>We are going to o to a meeting of Primary head teachers to discuss our campaign points and I really want to talk about being allowed to play and have a break. I think they maybe don’t realise how often this happens. We can also talk about the mental health group idea to see if some schools already do this and what their thought are on how this would benefit children in their schools.</a:t>
            </a:r>
          </a:p>
          <a:p>
            <a:endParaRPr lang="en-GB" baseline="0" dirty="0"/>
          </a:p>
          <a:p>
            <a:r>
              <a:rPr lang="en-GB" baseline="0" dirty="0"/>
              <a:t>As you can see – we’re going to be busy!</a:t>
            </a:r>
            <a:endParaRPr lang="en-GB" dirty="0"/>
          </a:p>
        </p:txBody>
      </p:sp>
      <p:sp>
        <p:nvSpPr>
          <p:cNvPr id="4" name="Slide Number Placeholder 3"/>
          <p:cNvSpPr>
            <a:spLocks noGrp="1"/>
          </p:cNvSpPr>
          <p:nvPr>
            <p:ph type="sldNum" sz="quarter" idx="10"/>
          </p:nvPr>
        </p:nvSpPr>
        <p:spPr/>
        <p:txBody>
          <a:bodyPr/>
          <a:lstStyle/>
          <a:p>
            <a:fld id="{E54B23D6-BB48-45DB-A265-5DF35B1850BA}" type="slidenum">
              <a:rPr lang="en-GB" smtClean="0"/>
              <a:t>7</a:t>
            </a:fld>
            <a:endParaRPr lang="en-GB"/>
          </a:p>
        </p:txBody>
      </p:sp>
    </p:spTree>
    <p:extLst>
      <p:ext uri="{BB962C8B-B14F-4D97-AF65-F5344CB8AC3E}">
        <p14:creationId xmlns:p14="http://schemas.microsoft.com/office/powerpoint/2010/main" val="120383248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And these are my campaig9n points. I</a:t>
            </a:r>
            <a:r>
              <a:rPr lang="en-GB" baseline="0" dirty="0"/>
              <a:t> have already met with Your Trust (Rochdale) to talk about the all weather pitches and will meet with Rochdale Football Club who are looking at plans for new play zones across the borough.</a:t>
            </a:r>
          </a:p>
          <a:p>
            <a:endParaRPr lang="en-GB" baseline="0" dirty="0"/>
          </a:p>
          <a:p>
            <a:r>
              <a:rPr lang="en-GB" baseline="0" dirty="0"/>
              <a:t>We are going to o to a meeting of Primary head teachers to discuss our campaign points and I really want to talk about being allowed to play and have a break. I think they maybe don’t realise how often this happens. We can also talk about the mental health group idea to see if some schools already do this and what their thought are on how this would benefit children in their schools.</a:t>
            </a:r>
          </a:p>
          <a:p>
            <a:endParaRPr lang="en-GB" baseline="0" dirty="0"/>
          </a:p>
          <a:p>
            <a:r>
              <a:rPr lang="en-GB" baseline="0" dirty="0"/>
              <a:t>As you can see – we’re going to be busy!</a:t>
            </a:r>
            <a:endParaRPr lang="en-GB" dirty="0"/>
          </a:p>
        </p:txBody>
      </p:sp>
      <p:sp>
        <p:nvSpPr>
          <p:cNvPr id="4" name="Slide Number Placeholder 3"/>
          <p:cNvSpPr>
            <a:spLocks noGrp="1"/>
          </p:cNvSpPr>
          <p:nvPr>
            <p:ph type="sldNum" sz="quarter" idx="10"/>
          </p:nvPr>
        </p:nvSpPr>
        <p:spPr/>
        <p:txBody>
          <a:bodyPr/>
          <a:lstStyle/>
          <a:p>
            <a:fld id="{E54B23D6-BB48-45DB-A265-5DF35B1850BA}" type="slidenum">
              <a:rPr lang="en-GB" smtClean="0"/>
              <a:t>8</a:t>
            </a:fld>
            <a:endParaRPr lang="en-GB"/>
          </a:p>
        </p:txBody>
      </p:sp>
    </p:spTree>
    <p:extLst>
      <p:ext uri="{BB962C8B-B14F-4D97-AF65-F5344CB8AC3E}">
        <p14:creationId xmlns:p14="http://schemas.microsoft.com/office/powerpoint/2010/main" val="1681868685"/>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jpeg"/><Relationship Id="rId1" Type="http://schemas.openxmlformats.org/officeDocument/2006/relationships/slideMaster" Target="../slideMasters/slideMaster1.xml"/><Relationship Id="rId6" Type="http://schemas.openxmlformats.org/officeDocument/2006/relationships/image" Target="../media/image7.jpg"/><Relationship Id="rId5" Type="http://schemas.openxmlformats.org/officeDocument/2006/relationships/image" Target="../media/image6.jpg"/><Relationship Id="rId4" Type="http://schemas.openxmlformats.org/officeDocument/2006/relationships/image" Target="../media/image5.jpg"/></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Master" Target="../slideMasters/slideMaster1.xml"/><Relationship Id="rId5" Type="http://schemas.openxmlformats.org/officeDocument/2006/relationships/image" Target="../media/image12.png"/><Relationship Id="rId4" Type="http://schemas.openxmlformats.org/officeDocument/2006/relationships/image" Target="../media/image11.png"/></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Master" Target="../slideMasters/slideMaster1.xml"/><Relationship Id="rId6" Type="http://schemas.openxmlformats.org/officeDocument/2006/relationships/image" Target="../media/image3.jpeg"/><Relationship Id="rId5" Type="http://schemas.openxmlformats.org/officeDocument/2006/relationships/image" Target="../media/image16.png"/><Relationship Id="rId4" Type="http://schemas.openxmlformats.org/officeDocument/2006/relationships/image" Target="../media/image15.png"/></Relationships>
</file>

<file path=ppt/slideLayouts/_rels/slideLayout10.xml.rels><?xml version="1.0" encoding="UTF-8" standalone="yes"?>
<Relationships xmlns="http://schemas.openxmlformats.org/package/2006/relationships"><Relationship Id="rId8" Type="http://schemas.openxmlformats.org/officeDocument/2006/relationships/image" Target="../media/image18.png"/><Relationship Id="rId3" Type="http://schemas.openxmlformats.org/officeDocument/2006/relationships/image" Target="../media/image14.png"/><Relationship Id="rId7" Type="http://schemas.openxmlformats.org/officeDocument/2006/relationships/image" Target="../media/image17.png"/><Relationship Id="rId2" Type="http://schemas.openxmlformats.org/officeDocument/2006/relationships/image" Target="../media/image13.png"/><Relationship Id="rId1" Type="http://schemas.openxmlformats.org/officeDocument/2006/relationships/slideMaster" Target="../slideMasters/slideMaster1.xml"/><Relationship Id="rId6" Type="http://schemas.openxmlformats.org/officeDocument/2006/relationships/image" Target="../media/image3.jpeg"/><Relationship Id="rId5" Type="http://schemas.openxmlformats.org/officeDocument/2006/relationships/image" Target="../media/image16.png"/><Relationship Id="rId4" Type="http://schemas.openxmlformats.org/officeDocument/2006/relationships/image" Target="../media/image15.png"/></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Pr>
        <a:solidFill>
          <a:schemeClr val="accent3"/>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1530000" y="3078000"/>
            <a:ext cx="3978104" cy="972000"/>
          </a:xfrm>
          <a:solidFill>
            <a:schemeClr val="bg1"/>
          </a:solidFill>
        </p:spPr>
        <p:txBody>
          <a:bodyPr wrap="none" lIns="144000" tIns="144000" rIns="144000" anchor="t" anchorCtr="0"/>
          <a:lstStyle>
            <a:lvl1pPr>
              <a:defRPr>
                <a:solidFill>
                  <a:schemeClr val="accent3"/>
                </a:solidFill>
              </a:defRPr>
            </a:lvl1pPr>
          </a:lstStyle>
          <a:p>
            <a:r>
              <a:rPr lang="en-US"/>
              <a:t>Click to edit Master title style</a:t>
            </a:r>
            <a:endParaRPr lang="en-GB"/>
          </a:p>
        </p:txBody>
      </p:sp>
      <p:sp>
        <p:nvSpPr>
          <p:cNvPr id="3" name="Subtitle 2"/>
          <p:cNvSpPr>
            <a:spLocks noGrp="1"/>
          </p:cNvSpPr>
          <p:nvPr>
            <p:ph type="subTitle" idx="1"/>
          </p:nvPr>
        </p:nvSpPr>
        <p:spPr>
          <a:xfrm>
            <a:off x="1530000" y="3573016"/>
            <a:ext cx="3978104" cy="334888"/>
          </a:xfrm>
        </p:spPr>
        <p:txBody>
          <a:bodyPr wrap="none" lIns="144000" rIns="144000">
            <a:noAutofit/>
          </a:bodyPr>
          <a:lstStyle>
            <a:lvl1pPr marL="0" indent="0" algn="l">
              <a:buNone/>
              <a:defRPr>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7" name="Rectangle 6"/>
          <p:cNvSpPr/>
          <p:nvPr userDrawn="1"/>
        </p:nvSpPr>
        <p:spPr>
          <a:xfrm>
            <a:off x="0" y="3078000"/>
            <a:ext cx="1547664" cy="144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p:cNvSpPr/>
          <p:nvPr userDrawn="1"/>
        </p:nvSpPr>
        <p:spPr>
          <a:xfrm>
            <a:off x="4572000" y="3906000"/>
            <a:ext cx="4572000" cy="144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4" name="Picture 3"/>
          <p:cNvPicPr>
            <a:picLocks noChangeAspect="1"/>
          </p:cNvPicPr>
          <p:nvPr userDrawn="1"/>
        </p:nvPicPr>
        <p:blipFill rotWithShape="1">
          <a:blip r:embed="rId2">
            <a:extLst>
              <a:ext uri="{28A0092B-C50C-407E-A947-70E740481C1C}">
                <a14:useLocalDpi xmlns:a14="http://schemas.microsoft.com/office/drawing/2010/main" val="0"/>
              </a:ext>
            </a:extLst>
          </a:blip>
          <a:srcRect b="9940"/>
          <a:stretch/>
        </p:blipFill>
        <p:spPr>
          <a:xfrm>
            <a:off x="-9522" y="5661248"/>
            <a:ext cx="9163044" cy="1209718"/>
          </a:xfrm>
          <a:prstGeom prst="rect">
            <a:avLst/>
          </a:prstGeom>
        </p:spPr>
      </p:pic>
      <p:grpSp>
        <p:nvGrpSpPr>
          <p:cNvPr id="6" name="Group 5"/>
          <p:cNvGrpSpPr/>
          <p:nvPr userDrawn="1"/>
        </p:nvGrpSpPr>
        <p:grpSpPr>
          <a:xfrm>
            <a:off x="0" y="0"/>
            <a:ext cx="1573200" cy="1778400"/>
            <a:chOff x="0" y="0"/>
            <a:chExt cx="1573200" cy="1778400"/>
          </a:xfrm>
        </p:grpSpPr>
        <p:sp>
          <p:nvSpPr>
            <p:cNvPr id="5" name="Rectangle 4"/>
            <p:cNvSpPr/>
            <p:nvPr userDrawn="1"/>
          </p:nvSpPr>
          <p:spPr>
            <a:xfrm>
              <a:off x="0" y="0"/>
              <a:ext cx="1573200" cy="17784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026" name="Picture 2" descr="C:\Users\David\Documents\Clients\JGM\Rochdale BC\RochdaleBC_Port_Col.jpg"/>
            <p:cNvPicPr>
              <a:picLocks noChangeAspect="1" noChangeArrowheads="1"/>
            </p:cNvPicPr>
            <p:nvPr userDrawn="1"/>
          </p:nvPicPr>
          <p:blipFill>
            <a:blip r:embed="rId3" cstate="print">
              <a:extLst>
                <a:ext uri="{28A0092B-C50C-407E-A947-70E740481C1C}">
                  <a14:useLocalDpi xmlns:a14="http://schemas.microsoft.com/office/drawing/2010/main" val="0"/>
                </a:ext>
              </a:extLst>
            </a:blip>
            <a:srcRect/>
            <a:stretch>
              <a:fillRect/>
            </a:stretch>
          </p:blipFill>
          <p:spPr bwMode="auto">
            <a:xfrm>
              <a:off x="246600" y="214325"/>
              <a:ext cx="1080000" cy="1349750"/>
            </a:xfrm>
            <a:prstGeom prst="rect">
              <a:avLst/>
            </a:prstGeom>
            <a:noFill/>
            <a:extLst>
              <a:ext uri="{909E8E84-426E-40DD-AFC4-6F175D3DCCD1}">
                <a14:hiddenFill xmlns:a14="http://schemas.microsoft.com/office/drawing/2010/main">
                  <a:solidFill>
                    <a:srgbClr val="FFFFFF"/>
                  </a:solidFill>
                </a14:hiddenFill>
              </a:ext>
            </a:extLst>
          </p:spPr>
        </p:pic>
      </p:grpSp>
    </p:spTree>
    <p:extLst>
      <p:ext uri="{BB962C8B-B14F-4D97-AF65-F5344CB8AC3E}">
        <p14:creationId xmlns:p14="http://schemas.microsoft.com/office/powerpoint/2010/main" val="51575840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preserve="1" userDrawn="1">
  <p:cSld name="Title Slide 2">
    <p:bg>
      <p:bgPr>
        <a:solidFill>
          <a:schemeClr val="accent3"/>
        </a:solidFill>
        <a:effectLst/>
      </p:bgPr>
    </p:bg>
    <p:spTree>
      <p:nvGrpSpPr>
        <p:cNvPr id="1" name=""/>
        <p:cNvGrpSpPr/>
        <p:nvPr/>
      </p:nvGrpSpPr>
      <p:grpSpPr>
        <a:xfrm>
          <a:off x="0" y="0"/>
          <a:ext cx="0" cy="0"/>
          <a:chOff x="0" y="0"/>
          <a:chExt cx="0" cy="0"/>
        </a:xfrm>
      </p:grpSpPr>
      <p:sp>
        <p:nvSpPr>
          <p:cNvPr id="7" name="Rectangle 6"/>
          <p:cNvSpPr/>
          <p:nvPr userDrawn="1"/>
        </p:nvSpPr>
        <p:spPr>
          <a:xfrm>
            <a:off x="-26067" y="3762000"/>
            <a:ext cx="1547664" cy="144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p:cNvSpPr/>
          <p:nvPr userDrawn="1"/>
        </p:nvSpPr>
        <p:spPr>
          <a:xfrm>
            <a:off x="4572000" y="4590000"/>
            <a:ext cx="4572000" cy="144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p:cNvSpPr/>
          <p:nvPr userDrawn="1"/>
        </p:nvSpPr>
        <p:spPr>
          <a:xfrm>
            <a:off x="0" y="0"/>
            <a:ext cx="1573200" cy="17784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026" name="Picture 2" descr="C:\Users\David\Documents\Clients\JGM\Rochdale BC\RochdaleBC_Port_Col.jpg"/>
          <p:cNvPicPr>
            <a:picLocks noChangeAspect="1" noChangeArrowheads="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246600" y="214325"/>
            <a:ext cx="1080000" cy="1349750"/>
          </a:xfrm>
          <a:prstGeom prst="rect">
            <a:avLst/>
          </a:prstGeom>
          <a:noFill/>
          <a:extLst>
            <a:ext uri="{909E8E84-426E-40DD-AFC4-6F175D3DCCD1}">
              <a14:hiddenFill xmlns:a14="http://schemas.microsoft.com/office/drawing/2010/main">
                <a:solidFill>
                  <a:srgbClr val="FFFFFF"/>
                </a:solidFill>
              </a14:hiddenFill>
            </a:ext>
          </a:extLst>
        </p:spPr>
      </p:pic>
      <p:pic>
        <p:nvPicPr>
          <p:cNvPr id="11" name="Picture 10"/>
          <p:cNvPicPr>
            <a:picLocks noChangeAspect="1"/>
          </p:cNvPicPr>
          <p:nvPr userDrawn="1"/>
        </p:nvPicPr>
        <p:blipFill rotWithShape="1">
          <a:blip r:embed="rId3" cstate="print">
            <a:extLst>
              <a:ext uri="{28A0092B-C50C-407E-A947-70E740481C1C}">
                <a14:useLocalDpi xmlns:a14="http://schemas.microsoft.com/office/drawing/2010/main" val="0"/>
              </a:ext>
            </a:extLst>
          </a:blip>
          <a:srcRect t="33053" r="29395" b="7423"/>
          <a:stretch/>
        </p:blipFill>
        <p:spPr>
          <a:xfrm>
            <a:off x="2267999" y="0"/>
            <a:ext cx="6876001" cy="4590000"/>
          </a:xfrm>
          <a:prstGeom prst="rect">
            <a:avLst/>
          </a:prstGeom>
        </p:spPr>
      </p:pic>
      <p:sp>
        <p:nvSpPr>
          <p:cNvPr id="13" name="Picture Placeholder 12"/>
          <p:cNvSpPr>
            <a:spLocks noGrp="1"/>
          </p:cNvSpPr>
          <p:nvPr>
            <p:ph type="pic" sz="quarter" idx="10"/>
          </p:nvPr>
        </p:nvSpPr>
        <p:spPr>
          <a:xfrm>
            <a:off x="-25400" y="3906000"/>
            <a:ext cx="3049200" cy="2952075"/>
          </a:xfrm>
          <a:blipFill>
            <a:blip r:embed="rId4"/>
            <a:stretch>
              <a:fillRect/>
            </a:stretch>
          </a:blipFill>
        </p:spPr>
        <p:txBody>
          <a:bodyPr/>
          <a:lstStyle/>
          <a:p>
            <a:r>
              <a:rPr lang="en-US"/>
              <a:t>Click icon to add picture</a:t>
            </a:r>
            <a:endParaRPr lang="en-GB"/>
          </a:p>
        </p:txBody>
      </p:sp>
      <p:sp>
        <p:nvSpPr>
          <p:cNvPr id="2" name="Title 1"/>
          <p:cNvSpPr>
            <a:spLocks noGrp="1"/>
          </p:cNvSpPr>
          <p:nvPr>
            <p:ph type="ctrTitle"/>
          </p:nvPr>
        </p:nvSpPr>
        <p:spPr>
          <a:xfrm>
            <a:off x="1530000" y="3762000"/>
            <a:ext cx="3978104" cy="972000"/>
          </a:xfrm>
          <a:solidFill>
            <a:schemeClr val="bg1"/>
          </a:solidFill>
        </p:spPr>
        <p:txBody>
          <a:bodyPr wrap="none" lIns="144000" tIns="144000" rIns="144000" anchor="t" anchorCtr="0"/>
          <a:lstStyle>
            <a:lvl1pPr>
              <a:defRPr>
                <a:solidFill>
                  <a:schemeClr val="accent3"/>
                </a:solidFill>
              </a:defRPr>
            </a:lvl1pPr>
          </a:lstStyle>
          <a:p>
            <a:r>
              <a:rPr lang="en-US"/>
              <a:t>Click to edit Master title style</a:t>
            </a:r>
            <a:endParaRPr lang="en-GB"/>
          </a:p>
        </p:txBody>
      </p:sp>
      <p:sp>
        <p:nvSpPr>
          <p:cNvPr id="3" name="Subtitle 2"/>
          <p:cNvSpPr>
            <a:spLocks noGrp="1"/>
          </p:cNvSpPr>
          <p:nvPr>
            <p:ph type="subTitle" idx="1"/>
          </p:nvPr>
        </p:nvSpPr>
        <p:spPr>
          <a:xfrm>
            <a:off x="1530000" y="4318248"/>
            <a:ext cx="3978104" cy="334888"/>
          </a:xfrm>
        </p:spPr>
        <p:txBody>
          <a:bodyPr wrap="none" lIns="144000" rIns="144000">
            <a:noAutofit/>
          </a:bodyPr>
          <a:lstStyle>
            <a:lvl1pPr marL="0" indent="0" algn="l">
              <a:buNone/>
              <a:defRPr>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15" name="Picture Placeholder 12"/>
          <p:cNvSpPr>
            <a:spLocks noGrp="1"/>
          </p:cNvSpPr>
          <p:nvPr>
            <p:ph type="pic" sz="quarter" idx="11"/>
          </p:nvPr>
        </p:nvSpPr>
        <p:spPr>
          <a:xfrm>
            <a:off x="3034700" y="4734000"/>
            <a:ext cx="3049200" cy="2124075"/>
          </a:xfrm>
          <a:blipFill>
            <a:blip r:embed="rId5"/>
            <a:stretch>
              <a:fillRect/>
            </a:stretch>
          </a:blipFill>
        </p:spPr>
        <p:txBody>
          <a:bodyPr/>
          <a:lstStyle/>
          <a:p>
            <a:r>
              <a:rPr lang="en-US"/>
              <a:t>Click icon to add picture</a:t>
            </a:r>
            <a:endParaRPr lang="en-GB"/>
          </a:p>
        </p:txBody>
      </p:sp>
      <p:sp>
        <p:nvSpPr>
          <p:cNvPr id="16" name="Picture Placeholder 12"/>
          <p:cNvSpPr>
            <a:spLocks noGrp="1"/>
          </p:cNvSpPr>
          <p:nvPr>
            <p:ph type="pic" sz="quarter" idx="12"/>
          </p:nvPr>
        </p:nvSpPr>
        <p:spPr>
          <a:xfrm>
            <a:off x="6094800" y="4734000"/>
            <a:ext cx="3049200" cy="2124075"/>
          </a:xfrm>
          <a:blipFill>
            <a:blip r:embed="rId6"/>
            <a:stretch>
              <a:fillRect/>
            </a:stretch>
          </a:blipFill>
        </p:spPr>
        <p:txBody>
          <a:bodyPr/>
          <a:lstStyle/>
          <a:p>
            <a:r>
              <a:rPr lang="en-US"/>
              <a:t>Click icon to add picture</a:t>
            </a:r>
            <a:endParaRPr lang="en-GB"/>
          </a:p>
        </p:txBody>
      </p:sp>
    </p:spTree>
    <p:extLst>
      <p:ext uri="{BB962C8B-B14F-4D97-AF65-F5344CB8AC3E}">
        <p14:creationId xmlns:p14="http://schemas.microsoft.com/office/powerpoint/2010/main" val="274768379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102365625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1"/>
            <a:ext cx="4038600" cy="42770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1"/>
            <a:ext cx="4038600" cy="42770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133385296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Obj" preserve="1">
  <p:cSld name="Two Content Horizont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1"/>
            <a:ext cx="8219256" cy="1828799"/>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7544" y="3501007"/>
            <a:ext cx="8219256" cy="237626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420144357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Tree>
    <p:extLst>
      <p:ext uri="{BB962C8B-B14F-4D97-AF65-F5344CB8AC3E}">
        <p14:creationId xmlns:p14="http://schemas.microsoft.com/office/powerpoint/2010/main" val="216360315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pic>
        <p:nvPicPr>
          <p:cNvPr id="5" name="Picture 4"/>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5723828"/>
            <a:ext cx="9144000" cy="1134172"/>
          </a:xfrm>
          <a:prstGeom prst="rect">
            <a:avLst/>
          </a:prstGeom>
        </p:spPr>
      </p:pic>
    </p:spTree>
    <p:extLst>
      <p:ext uri="{BB962C8B-B14F-4D97-AF65-F5344CB8AC3E}">
        <p14:creationId xmlns:p14="http://schemas.microsoft.com/office/powerpoint/2010/main" val="91344303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preserve="1" userDrawn="1">
  <p:cSld name="Closing White">
    <p:spTree>
      <p:nvGrpSpPr>
        <p:cNvPr id="1" name=""/>
        <p:cNvGrpSpPr/>
        <p:nvPr/>
      </p:nvGrpSpPr>
      <p:grpSpPr>
        <a:xfrm>
          <a:off x="0" y="0"/>
          <a:ext cx="0" cy="0"/>
          <a:chOff x="0" y="0"/>
          <a:chExt cx="0" cy="0"/>
        </a:xfrm>
      </p:grpSpPr>
      <p:pic>
        <p:nvPicPr>
          <p:cNvPr id="2050" name="Picture 2" descr="\\IMAC-D0AD8C\Documents\1868_SlideTemplate-resize.indd\back whitw.png"/>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0" y="0"/>
            <a:ext cx="9144001" cy="6858001"/>
          </a:xfrm>
          <a:prstGeom prst="rect">
            <a:avLst/>
          </a:prstGeom>
          <a:noFill/>
          <a:extLst>
            <a:ext uri="{909E8E84-426E-40DD-AFC4-6F175D3DCCD1}">
              <a14:hiddenFill xmlns:a14="http://schemas.microsoft.com/office/drawing/2010/main">
                <a:solidFill>
                  <a:srgbClr val="FFFFFF"/>
                </a:solidFill>
              </a14:hiddenFill>
            </a:ext>
          </a:extLst>
        </p:spPr>
      </p:pic>
      <p:pic>
        <p:nvPicPr>
          <p:cNvPr id="2051" name="Picture 3" descr="\\IMAC-D0AD8C\Documents\1868_SlideTemplate-resize.indd\web icon.png"/>
          <p:cNvPicPr>
            <a:picLocks noChangeAspect="1" noChangeArrowheads="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1764000" y="2520000"/>
            <a:ext cx="390525" cy="295275"/>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descr="\\IMAC-D0AD8C\Documents\1868_SlideTemplate-resize.indd\tel icon.png"/>
          <p:cNvPicPr>
            <a:picLocks noChangeAspect="1" noChangeArrowheads="1"/>
          </p:cNvPicPr>
          <p:nvPr userDrawn="1"/>
        </p:nvPicPr>
        <p:blipFill>
          <a:blip r:embed="rId4">
            <a:extLst>
              <a:ext uri="{28A0092B-C50C-407E-A947-70E740481C1C}">
                <a14:useLocalDpi xmlns:a14="http://schemas.microsoft.com/office/drawing/2010/main" val="0"/>
              </a:ext>
            </a:extLst>
          </a:blip>
          <a:srcRect/>
          <a:stretch>
            <a:fillRect/>
          </a:stretch>
        </p:blipFill>
        <p:spPr bwMode="auto">
          <a:xfrm>
            <a:off x="1782256" y="3024727"/>
            <a:ext cx="354013" cy="307975"/>
          </a:xfrm>
          <a:prstGeom prst="rect">
            <a:avLst/>
          </a:prstGeom>
          <a:noFill/>
          <a:extLst>
            <a:ext uri="{909E8E84-426E-40DD-AFC4-6F175D3DCCD1}">
              <a14:hiddenFill xmlns:a14="http://schemas.microsoft.com/office/drawing/2010/main">
                <a:solidFill>
                  <a:srgbClr val="FFFFFF"/>
                </a:solidFill>
              </a14:hiddenFill>
            </a:ext>
          </a:extLst>
        </p:spPr>
      </p:pic>
      <p:pic>
        <p:nvPicPr>
          <p:cNvPr id="2053" name="Picture 5" descr="\\IMAC-D0AD8C\Documents\1868_SlideTemplate-resize.indd\email icon.png"/>
          <p:cNvPicPr>
            <a:picLocks noChangeAspect="1" noChangeArrowheads="1"/>
          </p:cNvPicPr>
          <p:nvPr userDrawn="1"/>
        </p:nvPicPr>
        <p:blipFill>
          <a:blip r:embed="rId5">
            <a:extLst>
              <a:ext uri="{28A0092B-C50C-407E-A947-70E740481C1C}">
                <a14:useLocalDpi xmlns:a14="http://schemas.microsoft.com/office/drawing/2010/main" val="0"/>
              </a:ext>
            </a:extLst>
          </a:blip>
          <a:srcRect/>
          <a:stretch>
            <a:fillRect/>
          </a:stretch>
        </p:blipFill>
        <p:spPr bwMode="auto">
          <a:xfrm>
            <a:off x="1788606" y="3600818"/>
            <a:ext cx="341312" cy="212725"/>
          </a:xfrm>
          <a:prstGeom prst="rect">
            <a:avLst/>
          </a:prstGeom>
          <a:noFill/>
          <a:extLst>
            <a:ext uri="{909E8E84-426E-40DD-AFC4-6F175D3DCCD1}">
              <a14:hiddenFill xmlns:a14="http://schemas.microsoft.com/office/drawing/2010/main">
                <a:solidFill>
                  <a:srgbClr val="FFFFFF"/>
                </a:solidFill>
              </a14:hiddenFill>
            </a:ext>
          </a:extLst>
        </p:spPr>
      </p:pic>
      <p:sp>
        <p:nvSpPr>
          <p:cNvPr id="3" name="Text Placeholder 2"/>
          <p:cNvSpPr>
            <a:spLocks noGrp="1"/>
          </p:cNvSpPr>
          <p:nvPr>
            <p:ph type="body" sz="quarter" idx="10" hasCustomPrompt="1"/>
          </p:nvPr>
        </p:nvSpPr>
        <p:spPr>
          <a:xfrm>
            <a:off x="2329200" y="2520000"/>
            <a:ext cx="4691072" cy="307736"/>
          </a:xfrm>
        </p:spPr>
        <p:txBody>
          <a:bodyPr lIns="0" rIns="0"/>
          <a:lstStyle>
            <a:lvl1pPr>
              <a:lnSpc>
                <a:spcPct val="100000"/>
              </a:lnSpc>
              <a:spcAft>
                <a:spcPts val="0"/>
              </a:spcAft>
              <a:defRPr>
                <a:solidFill>
                  <a:schemeClr val="accent3"/>
                </a:solidFill>
              </a:defRPr>
            </a:lvl1pPr>
            <a:lvl2pPr>
              <a:lnSpc>
                <a:spcPts val="2000"/>
              </a:lnSpc>
              <a:spcAft>
                <a:spcPts val="2000"/>
              </a:spcAft>
              <a:defRPr/>
            </a:lvl2pPr>
            <a:lvl3pPr>
              <a:lnSpc>
                <a:spcPts val="2000"/>
              </a:lnSpc>
              <a:spcAft>
                <a:spcPts val="2000"/>
              </a:spcAft>
              <a:defRPr/>
            </a:lvl3pPr>
            <a:lvl4pPr>
              <a:lnSpc>
                <a:spcPts val="2000"/>
              </a:lnSpc>
              <a:spcAft>
                <a:spcPts val="2000"/>
              </a:spcAft>
              <a:defRPr/>
            </a:lvl4pPr>
            <a:lvl5pPr>
              <a:lnSpc>
                <a:spcPts val="2000"/>
              </a:lnSpc>
              <a:spcAft>
                <a:spcPts val="2000"/>
              </a:spcAft>
              <a:defRPr/>
            </a:lvl5pPr>
          </a:lstStyle>
          <a:p>
            <a:pPr lvl="0"/>
            <a:r>
              <a:rPr lang="en-US"/>
              <a:t>Web address</a:t>
            </a:r>
          </a:p>
        </p:txBody>
      </p:sp>
      <p:sp>
        <p:nvSpPr>
          <p:cNvPr id="9" name="Text Placeholder 2"/>
          <p:cNvSpPr>
            <a:spLocks noGrp="1"/>
          </p:cNvSpPr>
          <p:nvPr>
            <p:ph type="body" sz="quarter" idx="11" hasCustomPrompt="1"/>
          </p:nvPr>
        </p:nvSpPr>
        <p:spPr>
          <a:xfrm>
            <a:off x="2329200" y="3024846"/>
            <a:ext cx="4691072" cy="307736"/>
          </a:xfrm>
        </p:spPr>
        <p:txBody>
          <a:bodyPr lIns="0" rIns="0"/>
          <a:lstStyle>
            <a:lvl1pPr>
              <a:lnSpc>
                <a:spcPct val="100000"/>
              </a:lnSpc>
              <a:spcAft>
                <a:spcPts val="0"/>
              </a:spcAft>
              <a:defRPr>
                <a:solidFill>
                  <a:schemeClr val="accent3"/>
                </a:solidFill>
              </a:defRPr>
            </a:lvl1pPr>
            <a:lvl2pPr>
              <a:lnSpc>
                <a:spcPts val="2000"/>
              </a:lnSpc>
              <a:spcAft>
                <a:spcPts val="2000"/>
              </a:spcAft>
              <a:defRPr/>
            </a:lvl2pPr>
            <a:lvl3pPr>
              <a:lnSpc>
                <a:spcPts val="2000"/>
              </a:lnSpc>
              <a:spcAft>
                <a:spcPts val="2000"/>
              </a:spcAft>
              <a:defRPr/>
            </a:lvl3pPr>
            <a:lvl4pPr>
              <a:lnSpc>
                <a:spcPts val="2000"/>
              </a:lnSpc>
              <a:spcAft>
                <a:spcPts val="2000"/>
              </a:spcAft>
              <a:defRPr/>
            </a:lvl4pPr>
            <a:lvl5pPr>
              <a:lnSpc>
                <a:spcPts val="2000"/>
              </a:lnSpc>
              <a:spcAft>
                <a:spcPts val="2000"/>
              </a:spcAft>
              <a:defRPr/>
            </a:lvl5pPr>
          </a:lstStyle>
          <a:p>
            <a:pPr lvl="0"/>
            <a:r>
              <a:rPr lang="en-US"/>
              <a:t>Telephone contact</a:t>
            </a:r>
          </a:p>
        </p:txBody>
      </p:sp>
      <p:sp>
        <p:nvSpPr>
          <p:cNvPr id="10" name="Text Placeholder 2"/>
          <p:cNvSpPr>
            <a:spLocks noGrp="1"/>
          </p:cNvSpPr>
          <p:nvPr>
            <p:ph type="body" sz="quarter" idx="12" hasCustomPrompt="1"/>
          </p:nvPr>
        </p:nvSpPr>
        <p:spPr>
          <a:xfrm>
            <a:off x="2329200" y="3553312"/>
            <a:ext cx="4691072" cy="307736"/>
          </a:xfrm>
        </p:spPr>
        <p:txBody>
          <a:bodyPr lIns="0" rIns="0"/>
          <a:lstStyle>
            <a:lvl1pPr>
              <a:lnSpc>
                <a:spcPct val="100000"/>
              </a:lnSpc>
              <a:spcAft>
                <a:spcPts val="0"/>
              </a:spcAft>
              <a:defRPr>
                <a:solidFill>
                  <a:schemeClr val="accent3"/>
                </a:solidFill>
              </a:defRPr>
            </a:lvl1pPr>
            <a:lvl2pPr>
              <a:lnSpc>
                <a:spcPts val="2000"/>
              </a:lnSpc>
              <a:spcAft>
                <a:spcPts val="2000"/>
              </a:spcAft>
              <a:defRPr/>
            </a:lvl2pPr>
            <a:lvl3pPr>
              <a:lnSpc>
                <a:spcPts val="2000"/>
              </a:lnSpc>
              <a:spcAft>
                <a:spcPts val="2000"/>
              </a:spcAft>
              <a:defRPr/>
            </a:lvl3pPr>
            <a:lvl4pPr>
              <a:lnSpc>
                <a:spcPts val="2000"/>
              </a:lnSpc>
              <a:spcAft>
                <a:spcPts val="2000"/>
              </a:spcAft>
              <a:defRPr/>
            </a:lvl4pPr>
            <a:lvl5pPr>
              <a:lnSpc>
                <a:spcPts val="2000"/>
              </a:lnSpc>
              <a:spcAft>
                <a:spcPts val="2000"/>
              </a:spcAft>
              <a:defRPr/>
            </a:lvl5pPr>
          </a:lstStyle>
          <a:p>
            <a:pPr lvl="0"/>
            <a:r>
              <a:rPr lang="en-US"/>
              <a:t>Email contact</a:t>
            </a:r>
          </a:p>
        </p:txBody>
      </p:sp>
    </p:spTree>
    <p:extLst>
      <p:ext uri="{BB962C8B-B14F-4D97-AF65-F5344CB8AC3E}">
        <p14:creationId xmlns:p14="http://schemas.microsoft.com/office/powerpoint/2010/main" val="95840177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preserve="1" userDrawn="1">
  <p:cSld name="Closing Green">
    <p:spTree>
      <p:nvGrpSpPr>
        <p:cNvPr id="1" name=""/>
        <p:cNvGrpSpPr/>
        <p:nvPr/>
      </p:nvGrpSpPr>
      <p:grpSpPr>
        <a:xfrm>
          <a:off x="0" y="0"/>
          <a:ext cx="0" cy="0"/>
          <a:chOff x="0" y="0"/>
          <a:chExt cx="0" cy="0"/>
        </a:xfrm>
      </p:grpSpPr>
      <p:pic>
        <p:nvPicPr>
          <p:cNvPr id="3074" name="Picture 2" descr="\\IMAC-D0AD8C\Documents\1868_SlideTemplate-resize.indd\back green.png"/>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0" y="0"/>
            <a:ext cx="9153525" cy="6858001"/>
          </a:xfrm>
          <a:prstGeom prst="rect">
            <a:avLst/>
          </a:prstGeom>
          <a:noFill/>
          <a:extLst>
            <a:ext uri="{909E8E84-426E-40DD-AFC4-6F175D3DCCD1}">
              <a14:hiddenFill xmlns:a14="http://schemas.microsoft.com/office/drawing/2010/main">
                <a:solidFill>
                  <a:srgbClr val="FFFFFF"/>
                </a:solidFill>
              </a14:hiddenFill>
            </a:ext>
          </a:extLst>
        </p:spPr>
      </p:pic>
      <p:sp>
        <p:nvSpPr>
          <p:cNvPr id="3" name="Text Placeholder 2"/>
          <p:cNvSpPr>
            <a:spLocks noGrp="1"/>
          </p:cNvSpPr>
          <p:nvPr>
            <p:ph type="body" sz="quarter" idx="10" hasCustomPrompt="1"/>
          </p:nvPr>
        </p:nvSpPr>
        <p:spPr>
          <a:xfrm>
            <a:off x="2329200" y="2520000"/>
            <a:ext cx="4691072" cy="307736"/>
          </a:xfrm>
        </p:spPr>
        <p:txBody>
          <a:bodyPr lIns="0" rIns="0"/>
          <a:lstStyle>
            <a:lvl1pPr>
              <a:lnSpc>
                <a:spcPct val="100000"/>
              </a:lnSpc>
              <a:spcAft>
                <a:spcPts val="0"/>
              </a:spcAft>
              <a:defRPr>
                <a:solidFill>
                  <a:schemeClr val="bg1"/>
                </a:solidFill>
              </a:defRPr>
            </a:lvl1pPr>
            <a:lvl2pPr>
              <a:lnSpc>
                <a:spcPts val="2000"/>
              </a:lnSpc>
              <a:spcAft>
                <a:spcPts val="2000"/>
              </a:spcAft>
              <a:defRPr/>
            </a:lvl2pPr>
            <a:lvl3pPr>
              <a:lnSpc>
                <a:spcPts val="2000"/>
              </a:lnSpc>
              <a:spcAft>
                <a:spcPts val="2000"/>
              </a:spcAft>
              <a:defRPr/>
            </a:lvl3pPr>
            <a:lvl4pPr>
              <a:lnSpc>
                <a:spcPts val="2000"/>
              </a:lnSpc>
              <a:spcAft>
                <a:spcPts val="2000"/>
              </a:spcAft>
              <a:defRPr/>
            </a:lvl4pPr>
            <a:lvl5pPr>
              <a:lnSpc>
                <a:spcPts val="2000"/>
              </a:lnSpc>
              <a:spcAft>
                <a:spcPts val="2000"/>
              </a:spcAft>
              <a:defRPr/>
            </a:lvl5pPr>
          </a:lstStyle>
          <a:p>
            <a:pPr lvl="0"/>
            <a:r>
              <a:rPr lang="en-US"/>
              <a:t>Web address</a:t>
            </a:r>
          </a:p>
        </p:txBody>
      </p:sp>
      <p:sp>
        <p:nvSpPr>
          <p:cNvPr id="9" name="Text Placeholder 2"/>
          <p:cNvSpPr>
            <a:spLocks noGrp="1"/>
          </p:cNvSpPr>
          <p:nvPr>
            <p:ph type="body" sz="quarter" idx="11" hasCustomPrompt="1"/>
          </p:nvPr>
        </p:nvSpPr>
        <p:spPr>
          <a:xfrm>
            <a:off x="2329200" y="3024846"/>
            <a:ext cx="4691072" cy="307736"/>
          </a:xfrm>
        </p:spPr>
        <p:txBody>
          <a:bodyPr lIns="0" rIns="0"/>
          <a:lstStyle>
            <a:lvl1pPr>
              <a:lnSpc>
                <a:spcPct val="100000"/>
              </a:lnSpc>
              <a:spcAft>
                <a:spcPts val="0"/>
              </a:spcAft>
              <a:defRPr>
                <a:solidFill>
                  <a:schemeClr val="bg1"/>
                </a:solidFill>
              </a:defRPr>
            </a:lvl1pPr>
            <a:lvl2pPr>
              <a:lnSpc>
                <a:spcPts val="2000"/>
              </a:lnSpc>
              <a:spcAft>
                <a:spcPts val="2000"/>
              </a:spcAft>
              <a:defRPr/>
            </a:lvl2pPr>
            <a:lvl3pPr>
              <a:lnSpc>
                <a:spcPts val="2000"/>
              </a:lnSpc>
              <a:spcAft>
                <a:spcPts val="2000"/>
              </a:spcAft>
              <a:defRPr/>
            </a:lvl3pPr>
            <a:lvl4pPr>
              <a:lnSpc>
                <a:spcPts val="2000"/>
              </a:lnSpc>
              <a:spcAft>
                <a:spcPts val="2000"/>
              </a:spcAft>
              <a:defRPr/>
            </a:lvl4pPr>
            <a:lvl5pPr>
              <a:lnSpc>
                <a:spcPts val="2000"/>
              </a:lnSpc>
              <a:spcAft>
                <a:spcPts val="2000"/>
              </a:spcAft>
              <a:defRPr/>
            </a:lvl5pPr>
          </a:lstStyle>
          <a:p>
            <a:pPr lvl="0"/>
            <a:r>
              <a:rPr lang="en-US"/>
              <a:t>Telephone contact</a:t>
            </a:r>
          </a:p>
        </p:txBody>
      </p:sp>
      <p:sp>
        <p:nvSpPr>
          <p:cNvPr id="10" name="Text Placeholder 2"/>
          <p:cNvSpPr>
            <a:spLocks noGrp="1"/>
          </p:cNvSpPr>
          <p:nvPr>
            <p:ph type="body" sz="quarter" idx="12" hasCustomPrompt="1"/>
          </p:nvPr>
        </p:nvSpPr>
        <p:spPr>
          <a:xfrm>
            <a:off x="2329200" y="3553312"/>
            <a:ext cx="4691072" cy="307736"/>
          </a:xfrm>
        </p:spPr>
        <p:txBody>
          <a:bodyPr lIns="0" rIns="0"/>
          <a:lstStyle>
            <a:lvl1pPr>
              <a:lnSpc>
                <a:spcPct val="100000"/>
              </a:lnSpc>
              <a:spcAft>
                <a:spcPts val="0"/>
              </a:spcAft>
              <a:defRPr>
                <a:solidFill>
                  <a:schemeClr val="bg1"/>
                </a:solidFill>
              </a:defRPr>
            </a:lvl1pPr>
            <a:lvl2pPr>
              <a:lnSpc>
                <a:spcPts val="2000"/>
              </a:lnSpc>
              <a:spcAft>
                <a:spcPts val="2000"/>
              </a:spcAft>
              <a:defRPr/>
            </a:lvl2pPr>
            <a:lvl3pPr>
              <a:lnSpc>
                <a:spcPts val="2000"/>
              </a:lnSpc>
              <a:spcAft>
                <a:spcPts val="2000"/>
              </a:spcAft>
              <a:defRPr/>
            </a:lvl3pPr>
            <a:lvl4pPr>
              <a:lnSpc>
                <a:spcPts val="2000"/>
              </a:lnSpc>
              <a:spcAft>
                <a:spcPts val="2000"/>
              </a:spcAft>
              <a:defRPr/>
            </a:lvl4pPr>
            <a:lvl5pPr>
              <a:lnSpc>
                <a:spcPts val="2000"/>
              </a:lnSpc>
              <a:spcAft>
                <a:spcPts val="2000"/>
              </a:spcAft>
              <a:defRPr/>
            </a:lvl5pPr>
          </a:lstStyle>
          <a:p>
            <a:pPr lvl="0"/>
            <a:r>
              <a:rPr lang="en-US"/>
              <a:t>Email contact</a:t>
            </a:r>
          </a:p>
        </p:txBody>
      </p:sp>
      <p:pic>
        <p:nvPicPr>
          <p:cNvPr id="3075" name="Picture 3" descr="\\IMAC-D0AD8C\Documents\1868_SlideTemplate-resize.indd\email icon white.png"/>
          <p:cNvPicPr>
            <a:picLocks noChangeAspect="1" noChangeArrowheads="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1788606" y="3600818"/>
            <a:ext cx="341313" cy="212725"/>
          </a:xfrm>
          <a:prstGeom prst="rect">
            <a:avLst/>
          </a:prstGeom>
          <a:noFill/>
          <a:extLst>
            <a:ext uri="{909E8E84-426E-40DD-AFC4-6F175D3DCCD1}">
              <a14:hiddenFill xmlns:a14="http://schemas.microsoft.com/office/drawing/2010/main">
                <a:solidFill>
                  <a:srgbClr val="FFFFFF"/>
                </a:solidFill>
              </a14:hiddenFill>
            </a:ext>
          </a:extLst>
        </p:spPr>
      </p:pic>
      <p:pic>
        <p:nvPicPr>
          <p:cNvPr id="3076" name="Picture 4" descr="\\IMAC-D0AD8C\Documents\1868_SlideTemplate-resize.indd\tel icon white.png"/>
          <p:cNvPicPr>
            <a:picLocks noChangeAspect="1" noChangeArrowheads="1"/>
          </p:cNvPicPr>
          <p:nvPr userDrawn="1"/>
        </p:nvPicPr>
        <p:blipFill>
          <a:blip r:embed="rId4">
            <a:extLst>
              <a:ext uri="{28A0092B-C50C-407E-A947-70E740481C1C}">
                <a14:useLocalDpi xmlns:a14="http://schemas.microsoft.com/office/drawing/2010/main" val="0"/>
              </a:ext>
            </a:extLst>
          </a:blip>
          <a:srcRect/>
          <a:stretch>
            <a:fillRect/>
          </a:stretch>
        </p:blipFill>
        <p:spPr bwMode="auto">
          <a:xfrm>
            <a:off x="1782256" y="3024727"/>
            <a:ext cx="354012" cy="307975"/>
          </a:xfrm>
          <a:prstGeom prst="rect">
            <a:avLst/>
          </a:prstGeom>
          <a:noFill/>
          <a:extLst>
            <a:ext uri="{909E8E84-426E-40DD-AFC4-6F175D3DCCD1}">
              <a14:hiddenFill xmlns:a14="http://schemas.microsoft.com/office/drawing/2010/main">
                <a:solidFill>
                  <a:srgbClr val="FFFFFF"/>
                </a:solidFill>
              </a14:hiddenFill>
            </a:ext>
          </a:extLst>
        </p:spPr>
      </p:pic>
      <p:pic>
        <p:nvPicPr>
          <p:cNvPr id="3077" name="Picture 5" descr="\\IMAC-D0AD8C\Documents\1868_SlideTemplate-resize.indd\web icon white.png"/>
          <p:cNvPicPr>
            <a:picLocks noChangeAspect="1" noChangeArrowheads="1"/>
          </p:cNvPicPr>
          <p:nvPr userDrawn="1"/>
        </p:nvPicPr>
        <p:blipFill>
          <a:blip r:embed="rId5">
            <a:extLst>
              <a:ext uri="{28A0092B-C50C-407E-A947-70E740481C1C}">
                <a14:useLocalDpi xmlns:a14="http://schemas.microsoft.com/office/drawing/2010/main" val="0"/>
              </a:ext>
            </a:extLst>
          </a:blip>
          <a:srcRect/>
          <a:stretch>
            <a:fillRect/>
          </a:stretch>
        </p:blipFill>
        <p:spPr bwMode="auto">
          <a:xfrm>
            <a:off x="1763999" y="2520000"/>
            <a:ext cx="390525" cy="295275"/>
          </a:xfrm>
          <a:prstGeom prst="rect">
            <a:avLst/>
          </a:prstGeom>
          <a:noFill/>
          <a:extLst>
            <a:ext uri="{909E8E84-426E-40DD-AFC4-6F175D3DCCD1}">
              <a14:hiddenFill xmlns:a14="http://schemas.microsoft.com/office/drawing/2010/main">
                <a:solidFill>
                  <a:srgbClr val="FFFFFF"/>
                </a:solidFill>
              </a14:hiddenFill>
            </a:ext>
          </a:extLst>
        </p:spPr>
      </p:pic>
      <p:grpSp>
        <p:nvGrpSpPr>
          <p:cNvPr id="13" name="Group 12"/>
          <p:cNvGrpSpPr/>
          <p:nvPr userDrawn="1"/>
        </p:nvGrpSpPr>
        <p:grpSpPr>
          <a:xfrm>
            <a:off x="0" y="0"/>
            <a:ext cx="1573200" cy="1778400"/>
            <a:chOff x="0" y="0"/>
            <a:chExt cx="1573200" cy="1778400"/>
          </a:xfrm>
        </p:grpSpPr>
        <p:sp>
          <p:nvSpPr>
            <p:cNvPr id="14" name="Rectangle 13"/>
            <p:cNvSpPr/>
            <p:nvPr userDrawn="1"/>
          </p:nvSpPr>
          <p:spPr>
            <a:xfrm>
              <a:off x="0" y="0"/>
              <a:ext cx="1573200" cy="17784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5" name="Picture 2" descr="C:\Users\David\Documents\Clients\JGM\Rochdale BC\RochdaleBC_Port_Col.jpg"/>
            <p:cNvPicPr>
              <a:picLocks noChangeAspect="1" noChangeArrowheads="1"/>
            </p:cNvPicPr>
            <p:nvPr userDrawn="1"/>
          </p:nvPicPr>
          <p:blipFill>
            <a:blip r:embed="rId6" cstate="print">
              <a:extLst>
                <a:ext uri="{28A0092B-C50C-407E-A947-70E740481C1C}">
                  <a14:useLocalDpi xmlns:a14="http://schemas.microsoft.com/office/drawing/2010/main" val="0"/>
                </a:ext>
              </a:extLst>
            </a:blip>
            <a:srcRect/>
            <a:stretch>
              <a:fillRect/>
            </a:stretch>
          </p:blipFill>
          <p:spPr bwMode="auto">
            <a:xfrm>
              <a:off x="246600" y="214325"/>
              <a:ext cx="1080000" cy="1349750"/>
            </a:xfrm>
            <a:prstGeom prst="rect">
              <a:avLst/>
            </a:prstGeom>
            <a:noFill/>
            <a:extLst>
              <a:ext uri="{909E8E84-426E-40DD-AFC4-6F175D3DCCD1}">
                <a14:hiddenFill xmlns:a14="http://schemas.microsoft.com/office/drawing/2010/main">
                  <a:solidFill>
                    <a:srgbClr val="FFFFFF"/>
                  </a:solidFill>
                </a14:hiddenFill>
              </a:ext>
            </a:extLst>
          </p:spPr>
        </p:pic>
      </p:grpSp>
    </p:spTree>
    <p:extLst>
      <p:ext uri="{BB962C8B-B14F-4D97-AF65-F5344CB8AC3E}">
        <p14:creationId xmlns:p14="http://schemas.microsoft.com/office/powerpoint/2010/main" val="253501657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preserve="1" userDrawn="1">
  <p:cSld name="Closing Green More">
    <p:spTree>
      <p:nvGrpSpPr>
        <p:cNvPr id="1" name=""/>
        <p:cNvGrpSpPr/>
        <p:nvPr/>
      </p:nvGrpSpPr>
      <p:grpSpPr>
        <a:xfrm>
          <a:off x="0" y="0"/>
          <a:ext cx="0" cy="0"/>
          <a:chOff x="0" y="0"/>
          <a:chExt cx="0" cy="0"/>
        </a:xfrm>
      </p:grpSpPr>
      <p:pic>
        <p:nvPicPr>
          <p:cNvPr id="3074" name="Picture 2" descr="\\IMAC-D0AD8C\Documents\1868_SlideTemplate-resize.indd\back green.png"/>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0" y="0"/>
            <a:ext cx="9153525" cy="6858001"/>
          </a:xfrm>
          <a:prstGeom prst="rect">
            <a:avLst/>
          </a:prstGeom>
          <a:noFill/>
          <a:extLst>
            <a:ext uri="{909E8E84-426E-40DD-AFC4-6F175D3DCCD1}">
              <a14:hiddenFill xmlns:a14="http://schemas.microsoft.com/office/drawing/2010/main">
                <a:solidFill>
                  <a:srgbClr val="FFFFFF"/>
                </a:solidFill>
              </a14:hiddenFill>
            </a:ext>
          </a:extLst>
        </p:spPr>
      </p:pic>
      <p:sp>
        <p:nvSpPr>
          <p:cNvPr id="3" name="Text Placeholder 2"/>
          <p:cNvSpPr>
            <a:spLocks noGrp="1"/>
          </p:cNvSpPr>
          <p:nvPr>
            <p:ph type="body" sz="quarter" idx="10" hasCustomPrompt="1"/>
          </p:nvPr>
        </p:nvSpPr>
        <p:spPr>
          <a:xfrm>
            <a:off x="2331946" y="4134012"/>
            <a:ext cx="4691072" cy="307736"/>
          </a:xfrm>
        </p:spPr>
        <p:txBody>
          <a:bodyPr lIns="0" rIns="0"/>
          <a:lstStyle>
            <a:lvl1pPr>
              <a:lnSpc>
                <a:spcPct val="100000"/>
              </a:lnSpc>
              <a:spcAft>
                <a:spcPts val="0"/>
              </a:spcAft>
              <a:defRPr>
                <a:solidFill>
                  <a:schemeClr val="bg1"/>
                </a:solidFill>
              </a:defRPr>
            </a:lvl1pPr>
            <a:lvl2pPr>
              <a:lnSpc>
                <a:spcPts val="2000"/>
              </a:lnSpc>
              <a:spcAft>
                <a:spcPts val="2000"/>
              </a:spcAft>
              <a:defRPr/>
            </a:lvl2pPr>
            <a:lvl3pPr>
              <a:lnSpc>
                <a:spcPts val="2000"/>
              </a:lnSpc>
              <a:spcAft>
                <a:spcPts val="2000"/>
              </a:spcAft>
              <a:defRPr/>
            </a:lvl3pPr>
            <a:lvl4pPr>
              <a:lnSpc>
                <a:spcPts val="2000"/>
              </a:lnSpc>
              <a:spcAft>
                <a:spcPts val="2000"/>
              </a:spcAft>
              <a:defRPr/>
            </a:lvl4pPr>
            <a:lvl5pPr>
              <a:lnSpc>
                <a:spcPts val="2000"/>
              </a:lnSpc>
              <a:spcAft>
                <a:spcPts val="2000"/>
              </a:spcAft>
              <a:defRPr/>
            </a:lvl5pPr>
          </a:lstStyle>
          <a:p>
            <a:pPr lvl="0"/>
            <a:r>
              <a:rPr lang="en-US"/>
              <a:t>Web address</a:t>
            </a:r>
          </a:p>
        </p:txBody>
      </p:sp>
      <p:sp>
        <p:nvSpPr>
          <p:cNvPr id="9" name="Text Placeholder 2"/>
          <p:cNvSpPr>
            <a:spLocks noGrp="1"/>
          </p:cNvSpPr>
          <p:nvPr>
            <p:ph type="body" sz="quarter" idx="11" hasCustomPrompt="1"/>
          </p:nvPr>
        </p:nvSpPr>
        <p:spPr>
          <a:xfrm>
            <a:off x="2329200" y="3080766"/>
            <a:ext cx="4691072" cy="307736"/>
          </a:xfrm>
        </p:spPr>
        <p:txBody>
          <a:bodyPr lIns="0" rIns="0"/>
          <a:lstStyle>
            <a:lvl1pPr>
              <a:lnSpc>
                <a:spcPct val="100000"/>
              </a:lnSpc>
              <a:spcAft>
                <a:spcPts val="0"/>
              </a:spcAft>
              <a:defRPr>
                <a:solidFill>
                  <a:schemeClr val="bg1"/>
                </a:solidFill>
              </a:defRPr>
            </a:lvl1pPr>
            <a:lvl2pPr>
              <a:lnSpc>
                <a:spcPts val="2000"/>
              </a:lnSpc>
              <a:spcAft>
                <a:spcPts val="2000"/>
              </a:spcAft>
              <a:defRPr/>
            </a:lvl2pPr>
            <a:lvl3pPr>
              <a:lnSpc>
                <a:spcPts val="2000"/>
              </a:lnSpc>
              <a:spcAft>
                <a:spcPts val="2000"/>
              </a:spcAft>
              <a:defRPr/>
            </a:lvl3pPr>
            <a:lvl4pPr>
              <a:lnSpc>
                <a:spcPts val="2000"/>
              </a:lnSpc>
              <a:spcAft>
                <a:spcPts val="2000"/>
              </a:spcAft>
              <a:defRPr/>
            </a:lvl4pPr>
            <a:lvl5pPr>
              <a:lnSpc>
                <a:spcPts val="2000"/>
              </a:lnSpc>
              <a:spcAft>
                <a:spcPts val="2000"/>
              </a:spcAft>
              <a:defRPr/>
            </a:lvl5pPr>
          </a:lstStyle>
          <a:p>
            <a:pPr lvl="0"/>
            <a:r>
              <a:rPr lang="en-US"/>
              <a:t>Telephone contact</a:t>
            </a:r>
          </a:p>
        </p:txBody>
      </p:sp>
      <p:sp>
        <p:nvSpPr>
          <p:cNvPr id="10" name="Text Placeholder 2"/>
          <p:cNvSpPr>
            <a:spLocks noGrp="1"/>
          </p:cNvSpPr>
          <p:nvPr>
            <p:ph type="body" sz="quarter" idx="12" hasCustomPrompt="1"/>
          </p:nvPr>
        </p:nvSpPr>
        <p:spPr>
          <a:xfrm>
            <a:off x="2329200" y="3607389"/>
            <a:ext cx="4691072" cy="307736"/>
          </a:xfrm>
        </p:spPr>
        <p:txBody>
          <a:bodyPr lIns="0" rIns="0"/>
          <a:lstStyle>
            <a:lvl1pPr>
              <a:lnSpc>
                <a:spcPct val="100000"/>
              </a:lnSpc>
              <a:spcAft>
                <a:spcPts val="0"/>
              </a:spcAft>
              <a:defRPr>
                <a:solidFill>
                  <a:schemeClr val="bg1"/>
                </a:solidFill>
              </a:defRPr>
            </a:lvl1pPr>
            <a:lvl2pPr>
              <a:lnSpc>
                <a:spcPts val="2000"/>
              </a:lnSpc>
              <a:spcAft>
                <a:spcPts val="2000"/>
              </a:spcAft>
              <a:defRPr/>
            </a:lvl2pPr>
            <a:lvl3pPr>
              <a:lnSpc>
                <a:spcPts val="2000"/>
              </a:lnSpc>
              <a:spcAft>
                <a:spcPts val="2000"/>
              </a:spcAft>
              <a:defRPr/>
            </a:lvl3pPr>
            <a:lvl4pPr>
              <a:lnSpc>
                <a:spcPts val="2000"/>
              </a:lnSpc>
              <a:spcAft>
                <a:spcPts val="2000"/>
              </a:spcAft>
              <a:defRPr/>
            </a:lvl4pPr>
            <a:lvl5pPr>
              <a:lnSpc>
                <a:spcPts val="2000"/>
              </a:lnSpc>
              <a:spcAft>
                <a:spcPts val="2000"/>
              </a:spcAft>
              <a:defRPr/>
            </a:lvl5pPr>
          </a:lstStyle>
          <a:p>
            <a:pPr lvl="0"/>
            <a:r>
              <a:rPr lang="en-US"/>
              <a:t>Email contact</a:t>
            </a:r>
          </a:p>
        </p:txBody>
      </p:sp>
      <p:pic>
        <p:nvPicPr>
          <p:cNvPr id="3075" name="Picture 3" descr="\\IMAC-D0AD8C\Documents\1868_SlideTemplate-resize.indd\email icon white.png"/>
          <p:cNvPicPr>
            <a:picLocks noChangeAspect="1" noChangeArrowheads="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1788606" y="3651609"/>
            <a:ext cx="341313" cy="212725"/>
          </a:xfrm>
          <a:prstGeom prst="rect">
            <a:avLst/>
          </a:prstGeom>
          <a:noFill/>
          <a:extLst>
            <a:ext uri="{909E8E84-426E-40DD-AFC4-6F175D3DCCD1}">
              <a14:hiddenFill xmlns:a14="http://schemas.microsoft.com/office/drawing/2010/main">
                <a:solidFill>
                  <a:srgbClr val="FFFFFF"/>
                </a:solidFill>
              </a14:hiddenFill>
            </a:ext>
          </a:extLst>
        </p:spPr>
      </p:pic>
      <p:pic>
        <p:nvPicPr>
          <p:cNvPr id="3076" name="Picture 4" descr="\\IMAC-D0AD8C\Documents\1868_SlideTemplate-resize.indd\tel icon white.png"/>
          <p:cNvPicPr>
            <a:picLocks noChangeAspect="1" noChangeArrowheads="1"/>
          </p:cNvPicPr>
          <p:nvPr userDrawn="1"/>
        </p:nvPicPr>
        <p:blipFill>
          <a:blip r:embed="rId4">
            <a:extLst>
              <a:ext uri="{28A0092B-C50C-407E-A947-70E740481C1C}">
                <a14:useLocalDpi xmlns:a14="http://schemas.microsoft.com/office/drawing/2010/main" val="0"/>
              </a:ext>
            </a:extLst>
          </a:blip>
          <a:srcRect/>
          <a:stretch>
            <a:fillRect/>
          </a:stretch>
        </p:blipFill>
        <p:spPr bwMode="auto">
          <a:xfrm>
            <a:off x="1803258" y="3080862"/>
            <a:ext cx="354012" cy="307975"/>
          </a:xfrm>
          <a:prstGeom prst="rect">
            <a:avLst/>
          </a:prstGeom>
          <a:noFill/>
          <a:extLst>
            <a:ext uri="{909E8E84-426E-40DD-AFC4-6F175D3DCCD1}">
              <a14:hiddenFill xmlns:a14="http://schemas.microsoft.com/office/drawing/2010/main">
                <a:solidFill>
                  <a:srgbClr val="FFFFFF"/>
                </a:solidFill>
              </a14:hiddenFill>
            </a:ext>
          </a:extLst>
        </p:spPr>
      </p:pic>
      <p:pic>
        <p:nvPicPr>
          <p:cNvPr id="3077" name="Picture 5" descr="\\IMAC-D0AD8C\Documents\1868_SlideTemplate-resize.indd\web icon white.png"/>
          <p:cNvPicPr>
            <a:picLocks noChangeAspect="1" noChangeArrowheads="1"/>
          </p:cNvPicPr>
          <p:nvPr userDrawn="1"/>
        </p:nvPicPr>
        <p:blipFill>
          <a:blip r:embed="rId5">
            <a:extLst>
              <a:ext uri="{28A0092B-C50C-407E-A947-70E740481C1C}">
                <a14:useLocalDpi xmlns:a14="http://schemas.microsoft.com/office/drawing/2010/main" val="0"/>
              </a:ext>
            </a:extLst>
          </a:blip>
          <a:srcRect/>
          <a:stretch>
            <a:fillRect/>
          </a:stretch>
        </p:blipFill>
        <p:spPr bwMode="auto">
          <a:xfrm>
            <a:off x="1766745" y="4111773"/>
            <a:ext cx="390525" cy="295275"/>
          </a:xfrm>
          <a:prstGeom prst="rect">
            <a:avLst/>
          </a:prstGeom>
          <a:noFill/>
          <a:extLst>
            <a:ext uri="{909E8E84-426E-40DD-AFC4-6F175D3DCCD1}">
              <a14:hiddenFill xmlns:a14="http://schemas.microsoft.com/office/drawing/2010/main">
                <a:solidFill>
                  <a:srgbClr val="FFFFFF"/>
                </a:solidFill>
              </a14:hiddenFill>
            </a:ext>
          </a:extLst>
        </p:spPr>
      </p:pic>
      <p:grpSp>
        <p:nvGrpSpPr>
          <p:cNvPr id="13" name="Group 12"/>
          <p:cNvGrpSpPr/>
          <p:nvPr userDrawn="1"/>
        </p:nvGrpSpPr>
        <p:grpSpPr>
          <a:xfrm>
            <a:off x="0" y="0"/>
            <a:ext cx="1573200" cy="1778400"/>
            <a:chOff x="0" y="0"/>
            <a:chExt cx="1573200" cy="1778400"/>
          </a:xfrm>
        </p:grpSpPr>
        <p:sp>
          <p:nvSpPr>
            <p:cNvPr id="14" name="Rectangle 13"/>
            <p:cNvSpPr/>
            <p:nvPr userDrawn="1"/>
          </p:nvSpPr>
          <p:spPr>
            <a:xfrm>
              <a:off x="0" y="0"/>
              <a:ext cx="1573200" cy="17784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5" name="Picture 2" descr="C:\Users\David\Documents\Clients\JGM\Rochdale BC\RochdaleBC_Port_Col.jpg"/>
            <p:cNvPicPr>
              <a:picLocks noChangeAspect="1" noChangeArrowheads="1"/>
            </p:cNvPicPr>
            <p:nvPr userDrawn="1"/>
          </p:nvPicPr>
          <p:blipFill>
            <a:blip r:embed="rId6" cstate="print">
              <a:extLst>
                <a:ext uri="{28A0092B-C50C-407E-A947-70E740481C1C}">
                  <a14:useLocalDpi xmlns:a14="http://schemas.microsoft.com/office/drawing/2010/main" val="0"/>
                </a:ext>
              </a:extLst>
            </a:blip>
            <a:srcRect/>
            <a:stretch>
              <a:fillRect/>
            </a:stretch>
          </p:blipFill>
          <p:spPr bwMode="auto">
            <a:xfrm>
              <a:off x="246600" y="214325"/>
              <a:ext cx="1080000" cy="1349750"/>
            </a:xfrm>
            <a:prstGeom prst="rect">
              <a:avLst/>
            </a:prstGeom>
            <a:noFill/>
            <a:extLst>
              <a:ext uri="{909E8E84-426E-40DD-AFC4-6F175D3DCCD1}">
                <a14:hiddenFill xmlns:a14="http://schemas.microsoft.com/office/drawing/2010/main">
                  <a:solidFill>
                    <a:srgbClr val="FFFFFF"/>
                  </a:solidFill>
                </a14:hiddenFill>
              </a:ext>
            </a:extLst>
          </p:spPr>
        </p:pic>
      </p:grpSp>
      <p:pic>
        <p:nvPicPr>
          <p:cNvPr id="2" name="Picture 1"/>
          <p:cNvPicPr>
            <a:picLocks noChangeAspect="1"/>
          </p:cNvPicPr>
          <p:nvPr userDrawn="1"/>
        </p:nvPicPr>
        <p:blipFill>
          <a:blip r:embed="rId7">
            <a:extLst>
              <a:ext uri="{28A0092B-C50C-407E-A947-70E740481C1C}">
                <a14:useLocalDpi xmlns:a14="http://schemas.microsoft.com/office/drawing/2010/main" val="0"/>
              </a:ext>
            </a:extLst>
          </a:blip>
          <a:stretch>
            <a:fillRect/>
          </a:stretch>
        </p:blipFill>
        <p:spPr>
          <a:xfrm>
            <a:off x="1805863" y="4700197"/>
            <a:ext cx="282646" cy="228611"/>
          </a:xfrm>
          <a:prstGeom prst="rect">
            <a:avLst/>
          </a:prstGeom>
        </p:spPr>
      </p:pic>
      <p:pic>
        <p:nvPicPr>
          <p:cNvPr id="4" name="Picture 3"/>
          <p:cNvPicPr>
            <a:picLocks noChangeAspect="1"/>
          </p:cNvPicPr>
          <p:nvPr userDrawn="1"/>
        </p:nvPicPr>
        <p:blipFill>
          <a:blip r:embed="rId8">
            <a:extLst>
              <a:ext uri="{28A0092B-C50C-407E-A947-70E740481C1C}">
                <a14:useLocalDpi xmlns:a14="http://schemas.microsoft.com/office/drawing/2010/main" val="0"/>
              </a:ext>
            </a:extLst>
          </a:blip>
          <a:stretch>
            <a:fillRect/>
          </a:stretch>
        </p:blipFill>
        <p:spPr>
          <a:xfrm>
            <a:off x="1826251" y="2060848"/>
            <a:ext cx="266020" cy="241081"/>
          </a:xfrm>
          <a:prstGeom prst="rect">
            <a:avLst/>
          </a:prstGeom>
        </p:spPr>
      </p:pic>
      <p:sp>
        <p:nvSpPr>
          <p:cNvPr id="16" name="Text Placeholder 2"/>
          <p:cNvSpPr>
            <a:spLocks noGrp="1"/>
          </p:cNvSpPr>
          <p:nvPr>
            <p:ph type="body" sz="quarter" idx="13" hasCustomPrompt="1"/>
          </p:nvPr>
        </p:nvSpPr>
        <p:spPr>
          <a:xfrm>
            <a:off x="2339752" y="2027520"/>
            <a:ext cx="4691072" cy="307736"/>
          </a:xfrm>
        </p:spPr>
        <p:txBody>
          <a:bodyPr lIns="0" rIns="0"/>
          <a:lstStyle>
            <a:lvl1pPr>
              <a:lnSpc>
                <a:spcPct val="100000"/>
              </a:lnSpc>
              <a:spcAft>
                <a:spcPts val="0"/>
              </a:spcAft>
              <a:defRPr>
                <a:solidFill>
                  <a:schemeClr val="bg1"/>
                </a:solidFill>
              </a:defRPr>
            </a:lvl1pPr>
            <a:lvl2pPr>
              <a:lnSpc>
                <a:spcPts val="2000"/>
              </a:lnSpc>
              <a:spcAft>
                <a:spcPts val="2000"/>
              </a:spcAft>
              <a:defRPr/>
            </a:lvl2pPr>
            <a:lvl3pPr>
              <a:lnSpc>
                <a:spcPts val="2000"/>
              </a:lnSpc>
              <a:spcAft>
                <a:spcPts val="2000"/>
              </a:spcAft>
              <a:defRPr/>
            </a:lvl3pPr>
            <a:lvl4pPr>
              <a:lnSpc>
                <a:spcPts val="2000"/>
              </a:lnSpc>
              <a:spcAft>
                <a:spcPts val="2000"/>
              </a:spcAft>
              <a:defRPr/>
            </a:lvl4pPr>
            <a:lvl5pPr>
              <a:lnSpc>
                <a:spcPts val="2000"/>
              </a:lnSpc>
              <a:spcAft>
                <a:spcPts val="2000"/>
              </a:spcAft>
              <a:defRPr/>
            </a:lvl5pPr>
          </a:lstStyle>
          <a:p>
            <a:pPr lvl="0"/>
            <a:r>
              <a:rPr lang="en-US"/>
              <a:t>Name</a:t>
            </a:r>
          </a:p>
        </p:txBody>
      </p:sp>
      <p:sp>
        <p:nvSpPr>
          <p:cNvPr id="17" name="Text Placeholder 2"/>
          <p:cNvSpPr>
            <a:spLocks noGrp="1"/>
          </p:cNvSpPr>
          <p:nvPr>
            <p:ph type="body" sz="quarter" idx="14" hasCustomPrompt="1"/>
          </p:nvPr>
        </p:nvSpPr>
        <p:spPr>
          <a:xfrm>
            <a:off x="2339752" y="2554143"/>
            <a:ext cx="4691072" cy="307736"/>
          </a:xfrm>
        </p:spPr>
        <p:txBody>
          <a:bodyPr lIns="0" rIns="0"/>
          <a:lstStyle>
            <a:lvl1pPr>
              <a:lnSpc>
                <a:spcPct val="100000"/>
              </a:lnSpc>
              <a:spcAft>
                <a:spcPts val="0"/>
              </a:spcAft>
              <a:defRPr>
                <a:solidFill>
                  <a:schemeClr val="bg1"/>
                </a:solidFill>
              </a:defRPr>
            </a:lvl1pPr>
            <a:lvl2pPr>
              <a:lnSpc>
                <a:spcPts val="2000"/>
              </a:lnSpc>
              <a:spcAft>
                <a:spcPts val="2000"/>
              </a:spcAft>
              <a:defRPr/>
            </a:lvl2pPr>
            <a:lvl3pPr>
              <a:lnSpc>
                <a:spcPts val="2000"/>
              </a:lnSpc>
              <a:spcAft>
                <a:spcPts val="2000"/>
              </a:spcAft>
              <a:defRPr/>
            </a:lvl3pPr>
            <a:lvl4pPr>
              <a:lnSpc>
                <a:spcPts val="2000"/>
              </a:lnSpc>
              <a:spcAft>
                <a:spcPts val="2000"/>
              </a:spcAft>
              <a:defRPr/>
            </a:lvl4pPr>
            <a:lvl5pPr>
              <a:lnSpc>
                <a:spcPts val="2000"/>
              </a:lnSpc>
              <a:spcAft>
                <a:spcPts val="2000"/>
              </a:spcAft>
              <a:defRPr/>
            </a:lvl5pPr>
          </a:lstStyle>
          <a:p>
            <a:pPr lvl="0"/>
            <a:r>
              <a:rPr lang="en-US"/>
              <a:t>Job title</a:t>
            </a:r>
          </a:p>
        </p:txBody>
      </p:sp>
      <p:sp>
        <p:nvSpPr>
          <p:cNvPr id="18" name="Text Placeholder 2"/>
          <p:cNvSpPr>
            <a:spLocks noGrp="1"/>
          </p:cNvSpPr>
          <p:nvPr>
            <p:ph type="body" sz="quarter" idx="15" hasCustomPrompt="1"/>
          </p:nvPr>
        </p:nvSpPr>
        <p:spPr>
          <a:xfrm>
            <a:off x="2339752" y="4660634"/>
            <a:ext cx="4691072" cy="307736"/>
          </a:xfrm>
        </p:spPr>
        <p:txBody>
          <a:bodyPr lIns="0" rIns="0"/>
          <a:lstStyle>
            <a:lvl1pPr>
              <a:lnSpc>
                <a:spcPct val="100000"/>
              </a:lnSpc>
              <a:spcAft>
                <a:spcPts val="0"/>
              </a:spcAft>
              <a:defRPr>
                <a:solidFill>
                  <a:schemeClr val="bg1"/>
                </a:solidFill>
              </a:defRPr>
            </a:lvl1pPr>
            <a:lvl2pPr>
              <a:lnSpc>
                <a:spcPts val="2000"/>
              </a:lnSpc>
              <a:spcAft>
                <a:spcPts val="2000"/>
              </a:spcAft>
              <a:defRPr/>
            </a:lvl2pPr>
            <a:lvl3pPr>
              <a:lnSpc>
                <a:spcPts val="2000"/>
              </a:lnSpc>
              <a:spcAft>
                <a:spcPts val="2000"/>
              </a:spcAft>
              <a:defRPr/>
            </a:lvl3pPr>
            <a:lvl4pPr>
              <a:lnSpc>
                <a:spcPts val="2000"/>
              </a:lnSpc>
              <a:spcAft>
                <a:spcPts val="2000"/>
              </a:spcAft>
              <a:defRPr/>
            </a:lvl4pPr>
            <a:lvl5pPr>
              <a:lnSpc>
                <a:spcPts val="2000"/>
              </a:lnSpc>
              <a:spcAft>
                <a:spcPts val="2000"/>
              </a:spcAft>
              <a:defRPr/>
            </a:lvl5pPr>
          </a:lstStyle>
          <a:p>
            <a:pPr lvl="0"/>
            <a:r>
              <a:rPr lang="en-US"/>
              <a:t>Twitter</a:t>
            </a:r>
          </a:p>
        </p:txBody>
      </p:sp>
    </p:spTree>
    <p:extLst>
      <p:ext uri="{BB962C8B-B14F-4D97-AF65-F5344CB8AC3E}">
        <p14:creationId xmlns:p14="http://schemas.microsoft.com/office/powerpoint/2010/main" val="7520939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39403298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woObj" preserve="1">
  <p:cSld name="Two Content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0"/>
            <a:ext cx="4038600" cy="4637087"/>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0"/>
            <a:ext cx="4038600" cy="4637087"/>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141276496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woObj" preserve="1">
  <p:cSld name="Two Content Horizont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1"/>
            <a:ext cx="8219256" cy="1900807"/>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7544" y="3645023"/>
            <a:ext cx="8219256" cy="259226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1893066287"/>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Tree>
    <p:extLst>
      <p:ext uri="{BB962C8B-B14F-4D97-AF65-F5344CB8AC3E}">
        <p14:creationId xmlns:p14="http://schemas.microsoft.com/office/powerpoint/2010/main" val="309947178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3" name="Rectangle 2"/>
          <p:cNvSpPr/>
          <p:nvPr userDrawn="1"/>
        </p:nvSpPr>
        <p:spPr>
          <a:xfrm>
            <a:off x="0" y="6606000"/>
            <a:ext cx="9144000" cy="252000"/>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669346503"/>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1931443898"/>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Obj" preserve="1">
  <p:cSld name="Two Content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0"/>
            <a:ext cx="4038600" cy="4637087"/>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0"/>
            <a:ext cx="4038600" cy="4637087"/>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1351028662"/>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woObj" preserve="1">
  <p:cSld name="Two Content Horizont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1"/>
            <a:ext cx="8219256" cy="1900807"/>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7544" y="3645023"/>
            <a:ext cx="8219256" cy="259226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175861962"/>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Tree>
    <p:extLst>
      <p:ext uri="{BB962C8B-B14F-4D97-AF65-F5344CB8AC3E}">
        <p14:creationId xmlns:p14="http://schemas.microsoft.com/office/powerpoint/2010/main" val="2121097064"/>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3" name="Rectangle 2"/>
          <p:cNvSpPr/>
          <p:nvPr userDrawn="1"/>
        </p:nvSpPr>
        <p:spPr>
          <a:xfrm>
            <a:off x="0" y="6606000"/>
            <a:ext cx="9144000" cy="252000"/>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TextBox 3"/>
          <p:cNvSpPr txBox="1"/>
          <p:nvPr userDrawn="1"/>
        </p:nvSpPr>
        <p:spPr>
          <a:xfrm>
            <a:off x="467544" y="6254094"/>
            <a:ext cx="1531317" cy="323165"/>
          </a:xfrm>
          <a:prstGeom prst="rect">
            <a:avLst/>
          </a:prstGeom>
          <a:noFill/>
        </p:spPr>
        <p:txBody>
          <a:bodyPr wrap="none" rtlCol="0">
            <a:spAutoFit/>
          </a:bodyPr>
          <a:lstStyle/>
          <a:p>
            <a:r>
              <a:rPr lang="en-GB" sz="1500">
                <a:solidFill>
                  <a:schemeClr val="accent3"/>
                </a:solidFill>
              </a:rPr>
              <a:t>rochdale.gov.uk</a:t>
            </a:r>
          </a:p>
        </p:txBody>
      </p:sp>
    </p:spTree>
    <p:extLst>
      <p:ext uri="{BB962C8B-B14F-4D97-AF65-F5344CB8AC3E}">
        <p14:creationId xmlns:p14="http://schemas.microsoft.com/office/powerpoint/2010/main" val="200193303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image" Target="../media/image1.pn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theme" Target="../theme/theme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3" Type="http://schemas.openxmlformats.org/officeDocument/2006/relationships/slideLayout" Target="../slideLayouts/slideLayout13.xml"/><Relationship Id="rId2" Type="http://schemas.openxmlformats.org/officeDocument/2006/relationships/slideLayout" Target="../slideLayouts/slideLayout12.xml"/><Relationship Id="rId1" Type="http://schemas.openxmlformats.org/officeDocument/2006/relationships/slideLayout" Target="../slideLayouts/slideLayout11.xml"/><Relationship Id="rId6" Type="http://schemas.openxmlformats.org/officeDocument/2006/relationships/theme" Target="../theme/theme2.xml"/><Relationship Id="rId5" Type="http://schemas.openxmlformats.org/officeDocument/2006/relationships/slideLayout" Target="../slideLayouts/slideLayout15.xml"/><Relationship Id="rId4" Type="http://schemas.openxmlformats.org/officeDocument/2006/relationships/slideLayout" Target="../slideLayouts/slideLayout14.xml"/></Relationships>
</file>

<file path=ppt/slideMasters/_rels/slideMaster3.xml.rels><?xml version="1.0" encoding="UTF-8" standalone="yes"?>
<Relationships xmlns="http://schemas.openxmlformats.org/package/2006/relationships"><Relationship Id="rId3" Type="http://schemas.openxmlformats.org/officeDocument/2006/relationships/slideLayout" Target="../slideLayouts/slideLayout18.xml"/><Relationship Id="rId2" Type="http://schemas.openxmlformats.org/officeDocument/2006/relationships/slideLayout" Target="../slideLayouts/slideLayout17.xml"/><Relationship Id="rId1" Type="http://schemas.openxmlformats.org/officeDocument/2006/relationships/slideLayout" Target="../slideLayouts/slideLayout16.xml"/><Relationship Id="rId6" Type="http://schemas.openxmlformats.org/officeDocument/2006/relationships/theme" Target="../theme/theme3.xml"/><Relationship Id="rId5" Type="http://schemas.openxmlformats.org/officeDocument/2006/relationships/slideLayout" Target="../slideLayouts/slideLayout20.xml"/><Relationship Id="rId4" Type="http://schemas.openxmlformats.org/officeDocument/2006/relationships/slideLayout" Target="../slideLayouts/slideLayout1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540000"/>
            <a:ext cx="4114800" cy="540000"/>
          </a:xfrm>
          <a:prstGeom prst="rect">
            <a:avLst/>
          </a:prstGeom>
          <a:solidFill>
            <a:schemeClr val="accent3"/>
          </a:solidFill>
        </p:spPr>
        <p:txBody>
          <a:bodyPr vert="horz" wrap="square" lIns="262800" tIns="0" rIns="262800" bIns="0" rtlCol="0" anchor="ctr">
            <a:noAutofit/>
          </a:bodyPr>
          <a:lstStyle/>
          <a:p>
            <a:r>
              <a:rPr lang="en-US"/>
              <a:t>Click to edit Master title style</a:t>
            </a:r>
            <a:endParaRPr lang="en-GB"/>
          </a:p>
        </p:txBody>
      </p:sp>
      <p:sp>
        <p:nvSpPr>
          <p:cNvPr id="3" name="Text Placeholder 2"/>
          <p:cNvSpPr>
            <a:spLocks noGrp="1"/>
          </p:cNvSpPr>
          <p:nvPr>
            <p:ph type="body" idx="1"/>
          </p:nvPr>
        </p:nvSpPr>
        <p:spPr>
          <a:xfrm>
            <a:off x="457200" y="1659600"/>
            <a:ext cx="8229600" cy="4145664"/>
          </a:xfrm>
          <a:prstGeom prst="rect">
            <a:avLst/>
          </a:prstGeom>
        </p:spPr>
        <p:txBody>
          <a:bodyPr vert="horz" lIns="262800" tIns="0" rIns="262800" bIns="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pic>
        <p:nvPicPr>
          <p:cNvPr id="9" name="Picture 8"/>
          <p:cNvPicPr>
            <a:picLocks noChangeAspect="1"/>
          </p:cNvPicPr>
          <p:nvPr/>
        </p:nvPicPr>
        <p:blipFill rotWithShape="1">
          <a:blip r:embed="rId12">
            <a:extLst>
              <a:ext uri="{28A0092B-C50C-407E-A947-70E740481C1C}">
                <a14:useLocalDpi xmlns:a14="http://schemas.microsoft.com/office/drawing/2010/main" val="0"/>
              </a:ext>
            </a:extLst>
          </a:blip>
          <a:srcRect b="8158"/>
          <a:stretch/>
        </p:blipFill>
        <p:spPr>
          <a:xfrm>
            <a:off x="0" y="5628186"/>
            <a:ext cx="9151335" cy="1229814"/>
          </a:xfrm>
          <a:prstGeom prst="rect">
            <a:avLst/>
          </a:prstGeom>
        </p:spPr>
      </p:pic>
      <p:sp>
        <p:nvSpPr>
          <p:cNvPr id="11" name="Rectangle 10"/>
          <p:cNvSpPr/>
          <p:nvPr/>
        </p:nvSpPr>
        <p:spPr>
          <a:xfrm>
            <a:off x="0" y="540000"/>
            <a:ext cx="467544" cy="144016"/>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Rectangle 11"/>
          <p:cNvSpPr/>
          <p:nvPr/>
        </p:nvSpPr>
        <p:spPr>
          <a:xfrm>
            <a:off x="3059832" y="935984"/>
            <a:ext cx="6084168" cy="144016"/>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358760262"/>
      </p:ext>
    </p:extLst>
  </p:cSld>
  <p:clrMap bg1="lt1" tx1="dk1" bg2="lt2" tx2="dk2" accent1="accent1" accent2="accent2" accent3="accent3" accent4="accent4" accent5="accent5" accent6="accent6" hlink="hlink" folHlink="folHlink"/>
  <p:sldLayoutIdLst>
    <p:sldLayoutId id="2147483649" r:id="rId1"/>
    <p:sldLayoutId id="2147483656" r:id="rId2"/>
    <p:sldLayoutId id="2147483650" r:id="rId3"/>
    <p:sldLayoutId id="2147483652" r:id="rId4"/>
    <p:sldLayoutId id="2147483659" r:id="rId5"/>
    <p:sldLayoutId id="2147483654" r:id="rId6"/>
    <p:sldLayoutId id="2147483655" r:id="rId7"/>
    <p:sldLayoutId id="2147483657" r:id="rId8"/>
    <p:sldLayoutId id="2147483658" r:id="rId9"/>
    <p:sldLayoutId id="2147483670" r:id="rId10"/>
  </p:sldLayoutIdLst>
  <p:txStyles>
    <p:titleStyle>
      <a:lvl1pPr algn="l" defTabSz="914400" rtl="0" eaLnBrk="1" latinLnBrk="0" hangingPunct="1">
        <a:lnSpc>
          <a:spcPct val="100000"/>
        </a:lnSpc>
        <a:spcBef>
          <a:spcPct val="0"/>
        </a:spcBef>
        <a:buNone/>
        <a:defRPr sz="2150" kern="1200">
          <a:solidFill>
            <a:schemeClr val="bg1"/>
          </a:solidFill>
          <a:latin typeface="+mj-lt"/>
          <a:ea typeface="+mj-ea"/>
          <a:cs typeface="+mj-cs"/>
        </a:defRPr>
      </a:lvl1pPr>
    </p:titleStyle>
    <p:bodyStyle>
      <a:lvl1pPr marL="0" indent="0" algn="l" defTabSz="914400" rtl="0" eaLnBrk="1" latinLnBrk="0" hangingPunct="1">
        <a:lnSpc>
          <a:spcPts val="2280"/>
        </a:lnSpc>
        <a:spcBef>
          <a:spcPts val="0"/>
        </a:spcBef>
        <a:spcAft>
          <a:spcPts val="1616"/>
        </a:spcAft>
        <a:buFont typeface="Arial" panose="020B0604020202020204" pitchFamily="34" charset="0"/>
        <a:buNone/>
        <a:defRPr sz="1900" kern="1200">
          <a:solidFill>
            <a:schemeClr val="tx1"/>
          </a:solidFill>
          <a:latin typeface="+mn-lt"/>
          <a:ea typeface="+mn-ea"/>
          <a:cs typeface="+mn-cs"/>
        </a:defRPr>
      </a:lvl1pPr>
      <a:lvl2pPr marL="285750" indent="-285750" algn="l" defTabSz="914400" rtl="0" eaLnBrk="1" latinLnBrk="0" hangingPunct="1">
        <a:lnSpc>
          <a:spcPts val="2280"/>
        </a:lnSpc>
        <a:spcBef>
          <a:spcPts val="0"/>
        </a:spcBef>
        <a:spcAft>
          <a:spcPts val="1616"/>
        </a:spcAft>
        <a:buFont typeface="Arial" panose="020B0604020202020204" pitchFamily="34" charset="0"/>
        <a:buChar char="–"/>
        <a:defRPr sz="1900" kern="1200">
          <a:solidFill>
            <a:schemeClr val="tx1"/>
          </a:solidFill>
          <a:latin typeface="+mn-lt"/>
          <a:ea typeface="+mn-ea"/>
          <a:cs typeface="+mn-cs"/>
        </a:defRPr>
      </a:lvl2pPr>
      <a:lvl3pPr marL="538163" indent="-228600" algn="l" defTabSz="914400" rtl="0" eaLnBrk="1" latinLnBrk="0" hangingPunct="1">
        <a:lnSpc>
          <a:spcPts val="2280"/>
        </a:lnSpc>
        <a:spcBef>
          <a:spcPts val="0"/>
        </a:spcBef>
        <a:spcAft>
          <a:spcPts val="1616"/>
        </a:spcAft>
        <a:buFont typeface="Arial" panose="020B0604020202020204" pitchFamily="34" charset="0"/>
        <a:buChar char="•"/>
        <a:defRPr sz="1900" kern="1200">
          <a:solidFill>
            <a:schemeClr val="tx1"/>
          </a:solidFill>
          <a:latin typeface="+mn-lt"/>
          <a:ea typeface="+mn-ea"/>
          <a:cs typeface="+mn-cs"/>
        </a:defRPr>
      </a:lvl3pPr>
      <a:lvl4pPr marL="803275" indent="-228600" algn="l" defTabSz="914400" rtl="0" eaLnBrk="1" latinLnBrk="0" hangingPunct="1">
        <a:lnSpc>
          <a:spcPts val="2280"/>
        </a:lnSpc>
        <a:spcBef>
          <a:spcPts val="0"/>
        </a:spcBef>
        <a:spcAft>
          <a:spcPts val="1616"/>
        </a:spcAft>
        <a:buFont typeface="Arial" panose="020B0604020202020204" pitchFamily="34" charset="0"/>
        <a:buChar char="–"/>
        <a:defRPr sz="1900" kern="1200">
          <a:solidFill>
            <a:schemeClr val="tx1"/>
          </a:solidFill>
          <a:latin typeface="+mn-lt"/>
          <a:ea typeface="+mn-ea"/>
          <a:cs typeface="+mn-cs"/>
        </a:defRPr>
      </a:lvl4pPr>
      <a:lvl5pPr marL="992188" indent="-228600" algn="l" defTabSz="914400" rtl="0" eaLnBrk="1" latinLnBrk="0" hangingPunct="1">
        <a:lnSpc>
          <a:spcPts val="2280"/>
        </a:lnSpc>
        <a:spcBef>
          <a:spcPts val="0"/>
        </a:spcBef>
        <a:spcAft>
          <a:spcPts val="1616"/>
        </a:spcAft>
        <a:buFont typeface="Arial" panose="020B0604020202020204" pitchFamily="34" charset="0"/>
        <a:buChar char="»"/>
        <a:defRPr sz="19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540000"/>
            <a:ext cx="4114800" cy="540000"/>
          </a:xfrm>
          <a:prstGeom prst="rect">
            <a:avLst/>
          </a:prstGeom>
          <a:solidFill>
            <a:schemeClr val="accent3"/>
          </a:solidFill>
        </p:spPr>
        <p:txBody>
          <a:bodyPr vert="horz" wrap="square" lIns="262800" tIns="0" rIns="262800" bIns="0" rtlCol="0" anchor="ctr">
            <a:noAutofit/>
          </a:bodyPr>
          <a:lstStyle/>
          <a:p>
            <a:r>
              <a:rPr lang="en-US"/>
              <a:t>Click to edit Master title style</a:t>
            </a:r>
            <a:endParaRPr lang="en-GB"/>
          </a:p>
        </p:txBody>
      </p:sp>
      <p:sp>
        <p:nvSpPr>
          <p:cNvPr id="3" name="Text Placeholder 2"/>
          <p:cNvSpPr>
            <a:spLocks noGrp="1"/>
          </p:cNvSpPr>
          <p:nvPr>
            <p:ph type="body" idx="1"/>
          </p:nvPr>
        </p:nvSpPr>
        <p:spPr>
          <a:xfrm>
            <a:off x="457200" y="1659600"/>
            <a:ext cx="8229600" cy="4577712"/>
          </a:xfrm>
          <a:prstGeom prst="rect">
            <a:avLst/>
          </a:prstGeom>
        </p:spPr>
        <p:txBody>
          <a:bodyPr vert="horz" lIns="262800" tIns="0" rIns="262800" bIns="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11" name="Rectangle 10"/>
          <p:cNvSpPr/>
          <p:nvPr/>
        </p:nvSpPr>
        <p:spPr>
          <a:xfrm>
            <a:off x="0" y="540000"/>
            <a:ext cx="467544" cy="144016"/>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Rectangle 11"/>
          <p:cNvSpPr/>
          <p:nvPr/>
        </p:nvSpPr>
        <p:spPr>
          <a:xfrm>
            <a:off x="3059832" y="935984"/>
            <a:ext cx="6084168" cy="144016"/>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Rectangle 3"/>
          <p:cNvSpPr/>
          <p:nvPr/>
        </p:nvSpPr>
        <p:spPr>
          <a:xfrm>
            <a:off x="0" y="6606000"/>
            <a:ext cx="9144000" cy="252000"/>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381185345"/>
      </p:ext>
    </p:extLst>
  </p:cSld>
  <p:clrMap bg1="lt1" tx1="dk1" bg2="lt2" tx2="dk2" accent1="accent1" accent2="accent2" accent3="accent3" accent4="accent4" accent5="accent5" accent6="accent6" hlink="hlink" folHlink="folHlink"/>
  <p:sldLayoutIdLst>
    <p:sldLayoutId id="2147483663" r:id="rId1"/>
    <p:sldLayoutId id="2147483664" r:id="rId2"/>
    <p:sldLayoutId id="2147483665" r:id="rId3"/>
    <p:sldLayoutId id="2147483666" r:id="rId4"/>
    <p:sldLayoutId id="2147483667" r:id="rId5"/>
  </p:sldLayoutIdLst>
  <p:txStyles>
    <p:titleStyle>
      <a:lvl1pPr algn="l" defTabSz="914400" rtl="0" eaLnBrk="1" latinLnBrk="0" hangingPunct="1">
        <a:lnSpc>
          <a:spcPct val="100000"/>
        </a:lnSpc>
        <a:spcBef>
          <a:spcPct val="0"/>
        </a:spcBef>
        <a:buNone/>
        <a:defRPr sz="2150" kern="1200">
          <a:solidFill>
            <a:schemeClr val="bg1"/>
          </a:solidFill>
          <a:latin typeface="+mj-lt"/>
          <a:ea typeface="+mj-ea"/>
          <a:cs typeface="+mj-cs"/>
        </a:defRPr>
      </a:lvl1pPr>
    </p:titleStyle>
    <p:bodyStyle>
      <a:lvl1pPr marL="0" indent="0" algn="l" defTabSz="914400" rtl="0" eaLnBrk="1" latinLnBrk="0" hangingPunct="1">
        <a:lnSpc>
          <a:spcPts val="2280"/>
        </a:lnSpc>
        <a:spcBef>
          <a:spcPts val="0"/>
        </a:spcBef>
        <a:spcAft>
          <a:spcPts val="1616"/>
        </a:spcAft>
        <a:buFont typeface="Arial" panose="020B0604020202020204" pitchFamily="34" charset="0"/>
        <a:buNone/>
        <a:defRPr sz="1900" kern="1200">
          <a:solidFill>
            <a:schemeClr val="tx1"/>
          </a:solidFill>
          <a:latin typeface="+mn-lt"/>
          <a:ea typeface="+mn-ea"/>
          <a:cs typeface="+mn-cs"/>
        </a:defRPr>
      </a:lvl1pPr>
      <a:lvl2pPr marL="285750" indent="-285750" algn="l" defTabSz="914400" rtl="0" eaLnBrk="1" latinLnBrk="0" hangingPunct="1">
        <a:lnSpc>
          <a:spcPts val="2280"/>
        </a:lnSpc>
        <a:spcBef>
          <a:spcPts val="0"/>
        </a:spcBef>
        <a:spcAft>
          <a:spcPts val="1616"/>
        </a:spcAft>
        <a:buFont typeface="Arial" panose="020B0604020202020204" pitchFamily="34" charset="0"/>
        <a:buChar char="–"/>
        <a:defRPr sz="1900" kern="1200">
          <a:solidFill>
            <a:schemeClr val="tx1"/>
          </a:solidFill>
          <a:latin typeface="+mn-lt"/>
          <a:ea typeface="+mn-ea"/>
          <a:cs typeface="+mn-cs"/>
        </a:defRPr>
      </a:lvl2pPr>
      <a:lvl3pPr marL="538163" indent="-228600" algn="l" defTabSz="914400" rtl="0" eaLnBrk="1" latinLnBrk="0" hangingPunct="1">
        <a:lnSpc>
          <a:spcPts val="2280"/>
        </a:lnSpc>
        <a:spcBef>
          <a:spcPts val="0"/>
        </a:spcBef>
        <a:spcAft>
          <a:spcPts val="1616"/>
        </a:spcAft>
        <a:buFont typeface="Arial" panose="020B0604020202020204" pitchFamily="34" charset="0"/>
        <a:buChar char="•"/>
        <a:defRPr sz="1900" kern="1200">
          <a:solidFill>
            <a:schemeClr val="tx1"/>
          </a:solidFill>
          <a:latin typeface="+mn-lt"/>
          <a:ea typeface="+mn-ea"/>
          <a:cs typeface="+mn-cs"/>
        </a:defRPr>
      </a:lvl3pPr>
      <a:lvl4pPr marL="803275" indent="-228600" algn="l" defTabSz="914400" rtl="0" eaLnBrk="1" latinLnBrk="0" hangingPunct="1">
        <a:lnSpc>
          <a:spcPts val="2280"/>
        </a:lnSpc>
        <a:spcBef>
          <a:spcPts val="0"/>
        </a:spcBef>
        <a:spcAft>
          <a:spcPts val="1616"/>
        </a:spcAft>
        <a:buFont typeface="Arial" panose="020B0604020202020204" pitchFamily="34" charset="0"/>
        <a:buChar char="–"/>
        <a:defRPr sz="1900" kern="1200">
          <a:solidFill>
            <a:schemeClr val="tx1"/>
          </a:solidFill>
          <a:latin typeface="+mn-lt"/>
          <a:ea typeface="+mn-ea"/>
          <a:cs typeface="+mn-cs"/>
        </a:defRPr>
      </a:lvl4pPr>
      <a:lvl5pPr marL="992188" indent="-228600" algn="l" defTabSz="914400" rtl="0" eaLnBrk="1" latinLnBrk="0" hangingPunct="1">
        <a:lnSpc>
          <a:spcPts val="2280"/>
        </a:lnSpc>
        <a:spcBef>
          <a:spcPts val="0"/>
        </a:spcBef>
        <a:spcAft>
          <a:spcPts val="1616"/>
        </a:spcAft>
        <a:buFont typeface="Arial" panose="020B0604020202020204" pitchFamily="34" charset="0"/>
        <a:buChar char="»"/>
        <a:defRPr sz="19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540000"/>
            <a:ext cx="4114800" cy="540000"/>
          </a:xfrm>
          <a:prstGeom prst="rect">
            <a:avLst/>
          </a:prstGeom>
          <a:solidFill>
            <a:schemeClr val="accent3"/>
          </a:solidFill>
        </p:spPr>
        <p:txBody>
          <a:bodyPr vert="horz" wrap="square" lIns="262800" tIns="0" rIns="262800" bIns="0" rtlCol="0" anchor="ctr">
            <a:noAutofit/>
          </a:bodyPr>
          <a:lstStyle/>
          <a:p>
            <a:r>
              <a:rPr lang="en-US"/>
              <a:t>Click to edit Master title style</a:t>
            </a:r>
            <a:endParaRPr lang="en-GB"/>
          </a:p>
        </p:txBody>
      </p:sp>
      <p:sp>
        <p:nvSpPr>
          <p:cNvPr id="3" name="Text Placeholder 2"/>
          <p:cNvSpPr>
            <a:spLocks noGrp="1"/>
          </p:cNvSpPr>
          <p:nvPr>
            <p:ph type="body" idx="1"/>
          </p:nvPr>
        </p:nvSpPr>
        <p:spPr>
          <a:xfrm>
            <a:off x="457200" y="1659600"/>
            <a:ext cx="8229600" cy="4577712"/>
          </a:xfrm>
          <a:prstGeom prst="rect">
            <a:avLst/>
          </a:prstGeom>
        </p:spPr>
        <p:txBody>
          <a:bodyPr vert="horz" lIns="262800" tIns="0" rIns="262800" bIns="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11" name="Rectangle 10"/>
          <p:cNvSpPr/>
          <p:nvPr/>
        </p:nvSpPr>
        <p:spPr>
          <a:xfrm>
            <a:off x="0" y="540000"/>
            <a:ext cx="467544" cy="144016"/>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Rectangle 11"/>
          <p:cNvSpPr/>
          <p:nvPr/>
        </p:nvSpPr>
        <p:spPr>
          <a:xfrm>
            <a:off x="3059832" y="935984"/>
            <a:ext cx="6084168" cy="144016"/>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Rectangle 3"/>
          <p:cNvSpPr/>
          <p:nvPr/>
        </p:nvSpPr>
        <p:spPr>
          <a:xfrm>
            <a:off x="0" y="6606000"/>
            <a:ext cx="9144000" cy="252000"/>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TextBox 4"/>
          <p:cNvSpPr txBox="1"/>
          <p:nvPr/>
        </p:nvSpPr>
        <p:spPr>
          <a:xfrm>
            <a:off x="467544" y="6254094"/>
            <a:ext cx="1531317" cy="323165"/>
          </a:xfrm>
          <a:prstGeom prst="rect">
            <a:avLst/>
          </a:prstGeom>
          <a:noFill/>
        </p:spPr>
        <p:txBody>
          <a:bodyPr wrap="none" rtlCol="0">
            <a:spAutoFit/>
          </a:bodyPr>
          <a:lstStyle/>
          <a:p>
            <a:r>
              <a:rPr lang="en-GB" sz="1500">
                <a:solidFill>
                  <a:schemeClr val="accent3"/>
                </a:solidFill>
              </a:rPr>
              <a:t>rochdale.gov.uk</a:t>
            </a:r>
          </a:p>
        </p:txBody>
      </p:sp>
    </p:spTree>
    <p:extLst>
      <p:ext uri="{BB962C8B-B14F-4D97-AF65-F5344CB8AC3E}">
        <p14:creationId xmlns:p14="http://schemas.microsoft.com/office/powerpoint/2010/main" val="923560812"/>
      </p:ext>
    </p:extLst>
  </p:cSld>
  <p:clrMap bg1="lt1" tx1="dk1" bg2="lt2" tx2="dk2" accent1="accent1" accent2="accent2" accent3="accent3" accent4="accent4" accent5="accent5" accent6="accent6" hlink="hlink" folHlink="folHlink"/>
  <p:sldLayoutIdLst>
    <p:sldLayoutId id="2147483672" r:id="rId1"/>
    <p:sldLayoutId id="2147483673" r:id="rId2"/>
    <p:sldLayoutId id="2147483674" r:id="rId3"/>
    <p:sldLayoutId id="2147483675" r:id="rId4"/>
    <p:sldLayoutId id="2147483676" r:id="rId5"/>
  </p:sldLayoutIdLst>
  <p:txStyles>
    <p:titleStyle>
      <a:lvl1pPr algn="l" defTabSz="914400" rtl="0" eaLnBrk="1" latinLnBrk="0" hangingPunct="1">
        <a:lnSpc>
          <a:spcPct val="100000"/>
        </a:lnSpc>
        <a:spcBef>
          <a:spcPct val="0"/>
        </a:spcBef>
        <a:buNone/>
        <a:defRPr sz="2150" kern="1200">
          <a:solidFill>
            <a:schemeClr val="bg1"/>
          </a:solidFill>
          <a:latin typeface="+mj-lt"/>
          <a:ea typeface="+mj-ea"/>
          <a:cs typeface="+mj-cs"/>
        </a:defRPr>
      </a:lvl1pPr>
    </p:titleStyle>
    <p:bodyStyle>
      <a:lvl1pPr marL="0" indent="0" algn="l" defTabSz="914400" rtl="0" eaLnBrk="1" latinLnBrk="0" hangingPunct="1">
        <a:lnSpc>
          <a:spcPts val="2280"/>
        </a:lnSpc>
        <a:spcBef>
          <a:spcPts val="0"/>
        </a:spcBef>
        <a:spcAft>
          <a:spcPts val="1616"/>
        </a:spcAft>
        <a:buFont typeface="Arial" panose="020B0604020202020204" pitchFamily="34" charset="0"/>
        <a:buNone/>
        <a:defRPr sz="1900" kern="1200">
          <a:solidFill>
            <a:schemeClr val="tx1"/>
          </a:solidFill>
          <a:latin typeface="+mn-lt"/>
          <a:ea typeface="+mn-ea"/>
          <a:cs typeface="+mn-cs"/>
        </a:defRPr>
      </a:lvl1pPr>
      <a:lvl2pPr marL="285750" indent="-285750" algn="l" defTabSz="914400" rtl="0" eaLnBrk="1" latinLnBrk="0" hangingPunct="1">
        <a:lnSpc>
          <a:spcPts val="2280"/>
        </a:lnSpc>
        <a:spcBef>
          <a:spcPts val="0"/>
        </a:spcBef>
        <a:spcAft>
          <a:spcPts val="1616"/>
        </a:spcAft>
        <a:buFont typeface="Arial" panose="020B0604020202020204" pitchFamily="34" charset="0"/>
        <a:buChar char="–"/>
        <a:defRPr sz="1900" kern="1200">
          <a:solidFill>
            <a:schemeClr val="tx1"/>
          </a:solidFill>
          <a:latin typeface="+mn-lt"/>
          <a:ea typeface="+mn-ea"/>
          <a:cs typeface="+mn-cs"/>
        </a:defRPr>
      </a:lvl2pPr>
      <a:lvl3pPr marL="538163" indent="-228600" algn="l" defTabSz="914400" rtl="0" eaLnBrk="1" latinLnBrk="0" hangingPunct="1">
        <a:lnSpc>
          <a:spcPts val="2280"/>
        </a:lnSpc>
        <a:spcBef>
          <a:spcPts val="0"/>
        </a:spcBef>
        <a:spcAft>
          <a:spcPts val="1616"/>
        </a:spcAft>
        <a:buFont typeface="Arial" panose="020B0604020202020204" pitchFamily="34" charset="0"/>
        <a:buChar char="•"/>
        <a:defRPr sz="1900" kern="1200">
          <a:solidFill>
            <a:schemeClr val="tx1"/>
          </a:solidFill>
          <a:latin typeface="+mn-lt"/>
          <a:ea typeface="+mn-ea"/>
          <a:cs typeface="+mn-cs"/>
        </a:defRPr>
      </a:lvl3pPr>
      <a:lvl4pPr marL="803275" indent="-228600" algn="l" defTabSz="914400" rtl="0" eaLnBrk="1" latinLnBrk="0" hangingPunct="1">
        <a:lnSpc>
          <a:spcPts val="2280"/>
        </a:lnSpc>
        <a:spcBef>
          <a:spcPts val="0"/>
        </a:spcBef>
        <a:spcAft>
          <a:spcPts val="1616"/>
        </a:spcAft>
        <a:buFont typeface="Arial" panose="020B0604020202020204" pitchFamily="34" charset="0"/>
        <a:buChar char="–"/>
        <a:defRPr sz="1900" kern="1200">
          <a:solidFill>
            <a:schemeClr val="tx1"/>
          </a:solidFill>
          <a:latin typeface="+mn-lt"/>
          <a:ea typeface="+mn-ea"/>
          <a:cs typeface="+mn-cs"/>
        </a:defRPr>
      </a:lvl4pPr>
      <a:lvl5pPr marL="992188" indent="-228600" algn="l" defTabSz="914400" rtl="0" eaLnBrk="1" latinLnBrk="0" hangingPunct="1">
        <a:lnSpc>
          <a:spcPts val="2280"/>
        </a:lnSpc>
        <a:spcBef>
          <a:spcPts val="0"/>
        </a:spcBef>
        <a:spcAft>
          <a:spcPts val="1616"/>
        </a:spcAft>
        <a:buFont typeface="Arial" panose="020B0604020202020204" pitchFamily="34" charset="0"/>
        <a:buChar char="»"/>
        <a:defRPr sz="19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9.jpg"/><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21.jpeg"/><Relationship Id="rId4" Type="http://schemas.openxmlformats.org/officeDocument/2006/relationships/image" Target="../media/image20.jpe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notesSlide" Target="../notesSlides/notesSlide6.xml"/><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txBox="1">
            <a:spLocks/>
          </p:cNvSpPr>
          <p:nvPr/>
        </p:nvSpPr>
        <p:spPr>
          <a:xfrm>
            <a:off x="3347864" y="332656"/>
            <a:ext cx="5494960" cy="2092420"/>
          </a:xfrm>
          <a:prstGeom prst="rect">
            <a:avLst/>
          </a:prstGeom>
          <a:solidFill>
            <a:schemeClr val="bg1"/>
          </a:solidFill>
        </p:spPr>
        <p:txBody>
          <a:bodyPr vert="horz" wrap="none" lIns="144000" tIns="144000" rIns="144000" bIns="0" rtlCol="0" anchor="t" anchorCtr="0">
            <a:noAutofit/>
          </a:bodyPr>
          <a:lstStyle>
            <a:lvl1pPr algn="l" defTabSz="914400" rtl="0" eaLnBrk="1" latinLnBrk="0" hangingPunct="1">
              <a:lnSpc>
                <a:spcPct val="100000"/>
              </a:lnSpc>
              <a:spcBef>
                <a:spcPct val="0"/>
              </a:spcBef>
              <a:buNone/>
              <a:defRPr sz="2150" kern="1200">
                <a:solidFill>
                  <a:schemeClr val="accent3"/>
                </a:solidFill>
                <a:latin typeface="+mj-lt"/>
                <a:ea typeface="+mj-ea"/>
                <a:cs typeface="+mj-cs"/>
              </a:defRPr>
            </a:lvl1pPr>
          </a:lstStyle>
          <a:p>
            <a:pPr algn="ctr"/>
            <a:r>
              <a:rPr lang="en-GB" altLang="en-US" sz="4000" dirty="0">
                <a:latin typeface="Calibri" panose="020F0502020204030204" pitchFamily="34" charset="0"/>
                <a:cs typeface="Calibri" panose="020F0502020204030204" pitchFamily="34" charset="0"/>
              </a:rPr>
              <a:t>Children’s Champions </a:t>
            </a:r>
          </a:p>
          <a:p>
            <a:pPr algn="ctr"/>
            <a:r>
              <a:rPr lang="en-GB" altLang="en-US" sz="4000" dirty="0">
                <a:latin typeface="Calibri" panose="020F0502020204030204" pitchFamily="34" charset="0"/>
                <a:cs typeface="Calibri" panose="020F0502020204030204" pitchFamily="34" charset="0"/>
              </a:rPr>
              <a:t>Representing </a:t>
            </a:r>
            <a:br>
              <a:rPr lang="en-GB" altLang="en-US" sz="4000" dirty="0">
                <a:latin typeface="Calibri" panose="020F0502020204030204" pitchFamily="34" charset="0"/>
                <a:cs typeface="Calibri" panose="020F0502020204030204" pitchFamily="34" charset="0"/>
              </a:rPr>
            </a:br>
            <a:r>
              <a:rPr lang="en-GB" altLang="en-US" sz="4000" dirty="0">
                <a:latin typeface="Calibri" panose="020F0502020204030204" pitchFamily="34" charset="0"/>
                <a:cs typeface="Calibri" panose="020F0502020204030204" pitchFamily="34" charset="0"/>
              </a:rPr>
              <a:t>Borough of Rochdale</a:t>
            </a:r>
            <a:endParaRPr lang="en-GB" sz="4000" dirty="0"/>
          </a:p>
        </p:txBody>
      </p:sp>
      <p:sp>
        <p:nvSpPr>
          <p:cNvPr id="6" name="Title 2"/>
          <p:cNvSpPr>
            <a:spLocks noGrp="1"/>
          </p:cNvSpPr>
          <p:nvPr>
            <p:ph type="ctrTitle"/>
          </p:nvPr>
        </p:nvSpPr>
        <p:spPr>
          <a:xfrm>
            <a:off x="1475656" y="3068960"/>
            <a:ext cx="4914154" cy="972000"/>
          </a:xfrm>
        </p:spPr>
        <p:txBody>
          <a:bodyPr/>
          <a:lstStyle/>
          <a:p>
            <a:pPr algn="ctr"/>
            <a:r>
              <a:rPr lang="en-GB" dirty="0"/>
              <a:t>Amelia and Téa as the current</a:t>
            </a:r>
            <a:br>
              <a:rPr lang="en-GB" dirty="0"/>
            </a:br>
            <a:r>
              <a:rPr lang="en-GB" dirty="0"/>
              <a:t>Boroughwide Children’s Champions!</a:t>
            </a:r>
          </a:p>
        </p:txBody>
      </p:sp>
      <p:pic>
        <p:nvPicPr>
          <p:cNvPr id="2050"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t="14277" b="14277"/>
          <a:stretch/>
        </p:blipFill>
        <p:spPr bwMode="auto">
          <a:xfrm>
            <a:off x="6128625" y="4251718"/>
            <a:ext cx="2952329" cy="2046854"/>
          </a:xfrm>
          <a:prstGeom prst="ellipse">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1" name="Picture 3"/>
          <p:cNvPicPr>
            <a:picLocks noChangeAspect="1" noChangeArrowheads="1"/>
          </p:cNvPicPr>
          <p:nvPr/>
        </p:nvPicPr>
        <p:blipFill>
          <a:blip r:embed="rId4" cstate="print">
            <a:extLst>
              <a:ext uri="{28A0092B-C50C-407E-A947-70E740481C1C}">
                <a14:useLocalDpi xmlns:a14="http://schemas.microsoft.com/office/drawing/2010/main" val="0"/>
              </a:ext>
            </a:extLst>
          </a:blip>
          <a:srcRect t="15917" b="15917"/>
          <a:stretch/>
        </p:blipFill>
        <p:spPr bwMode="auto">
          <a:xfrm>
            <a:off x="269299" y="4251718"/>
            <a:ext cx="2412713" cy="2467547"/>
          </a:xfrm>
          <a:prstGeom prst="ellipse">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2" name="Picture 4"/>
          <p:cNvPicPr>
            <a:picLocks noChangeAspect="1" noChangeArrowheads="1"/>
          </p:cNvPicPr>
          <p:nvPr/>
        </p:nvPicPr>
        <p:blipFill>
          <a:blip r:embed="rId5" cstate="print">
            <a:extLst>
              <a:ext uri="{28A0092B-C50C-407E-A947-70E740481C1C}">
                <a14:useLocalDpi xmlns:a14="http://schemas.microsoft.com/office/drawing/2010/main" val="0"/>
              </a:ext>
            </a:extLst>
          </a:blip>
          <a:srcRect l="9659" r="9659"/>
          <a:stretch/>
        </p:blipFill>
        <p:spPr bwMode="auto">
          <a:xfrm>
            <a:off x="3063799" y="4251718"/>
            <a:ext cx="2719047" cy="2246169"/>
          </a:xfrm>
          <a:prstGeom prst="ellipse">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92348251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540000"/>
            <a:ext cx="5122912" cy="540000"/>
          </a:xfrm>
        </p:spPr>
        <p:txBody>
          <a:bodyPr/>
          <a:lstStyle/>
          <a:p>
            <a:r>
              <a:rPr lang="en-GB" dirty="0"/>
              <a:t>Rochdale Borough Children’s Council</a:t>
            </a:r>
          </a:p>
        </p:txBody>
      </p:sp>
      <p:sp>
        <p:nvSpPr>
          <p:cNvPr id="3" name="Content Placeholder 2"/>
          <p:cNvSpPr>
            <a:spLocks noGrp="1"/>
          </p:cNvSpPr>
          <p:nvPr>
            <p:ph idx="1"/>
          </p:nvPr>
        </p:nvSpPr>
        <p:spPr/>
        <p:txBody>
          <a:bodyPr/>
          <a:lstStyle/>
          <a:p>
            <a:pPr marL="82550" algn="just">
              <a:lnSpc>
                <a:spcPct val="114000"/>
              </a:lnSpc>
              <a:spcBef>
                <a:spcPct val="0"/>
              </a:spcBef>
              <a:buSzPct val="70000"/>
            </a:pPr>
            <a:r>
              <a:rPr lang="en-GB" altLang="en-US" sz="2000" dirty="0"/>
              <a:t>The aim of Rochdale Borough Children’s Council is to give children and young people of the Borough between the ages of 8-11 a voice which will be heard and listened to by the Local Authority, Police Authority, NHS and many other agencies who have the interests and views of children and young people as a high priority.</a:t>
            </a:r>
          </a:p>
          <a:p>
            <a:pPr marL="82550" algn="just">
              <a:lnSpc>
                <a:spcPct val="114000"/>
              </a:lnSpc>
              <a:spcBef>
                <a:spcPct val="0"/>
              </a:spcBef>
              <a:buSzPct val="70000"/>
            </a:pPr>
            <a:r>
              <a:rPr lang="en-GB" altLang="en-US" sz="2000" dirty="0"/>
              <a:t>The Children’s Champion chair the Children’s Council meetings and they work together to campaign and progress with manifesto points.  Anyone is welcome to join the children’s council, so if you are aged 8-11 and want to be involved but not as children’s champion, you can join the Children’s Council anytime!</a:t>
            </a:r>
          </a:p>
          <a:p>
            <a:endParaRPr lang="en-GB" dirty="0"/>
          </a:p>
        </p:txBody>
      </p:sp>
    </p:spTree>
    <p:extLst>
      <p:ext uri="{BB962C8B-B14F-4D97-AF65-F5344CB8AC3E}">
        <p14:creationId xmlns:p14="http://schemas.microsoft.com/office/powerpoint/2010/main" val="223876774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540000"/>
            <a:ext cx="7859216" cy="540000"/>
          </a:xfrm>
        </p:spPr>
        <p:txBody>
          <a:bodyPr/>
          <a:lstStyle/>
          <a:p>
            <a:r>
              <a:rPr lang="en-GB" sz="3200" dirty="0">
                <a:latin typeface="Calibri" panose="020F0502020204030204" pitchFamily="34" charset="0"/>
                <a:cs typeface="Calibri" panose="020F0502020204030204" pitchFamily="34" charset="0"/>
              </a:rPr>
              <a:t>Role as Children’s Champions and Deputies</a:t>
            </a:r>
          </a:p>
        </p:txBody>
      </p:sp>
      <p:sp>
        <p:nvSpPr>
          <p:cNvPr id="3" name="Content Placeholder 2"/>
          <p:cNvSpPr>
            <a:spLocks noGrp="1"/>
          </p:cNvSpPr>
          <p:nvPr>
            <p:ph idx="1"/>
          </p:nvPr>
        </p:nvSpPr>
        <p:spPr>
          <a:xfrm>
            <a:off x="438845" y="1484784"/>
            <a:ext cx="8352928" cy="4392488"/>
          </a:xfrm>
        </p:spPr>
        <p:txBody>
          <a:bodyPr>
            <a:noAutofit/>
          </a:bodyPr>
          <a:lstStyle/>
          <a:p>
            <a:pPr marL="342900" indent="-342900">
              <a:buFont typeface="Arial" panose="020B0604020202020204" pitchFamily="34" charset="0"/>
              <a:buChar char="•"/>
              <a:defRPr/>
            </a:pPr>
            <a:r>
              <a:rPr lang="en-GB" sz="2000" dirty="0">
                <a:solidFill>
                  <a:schemeClr val="accent3"/>
                </a:solidFill>
                <a:cs typeface="Calibri" panose="020F0502020204030204" pitchFamily="34" charset="0"/>
              </a:rPr>
              <a:t>Term of office is 1 year</a:t>
            </a:r>
          </a:p>
          <a:p>
            <a:pPr marL="342900" indent="-342900">
              <a:buFont typeface="Arial" panose="020B0604020202020204" pitchFamily="34" charset="0"/>
              <a:buChar char="•"/>
              <a:defRPr/>
            </a:pPr>
            <a:r>
              <a:rPr lang="en-GB" sz="2000" dirty="0">
                <a:solidFill>
                  <a:schemeClr val="accent3"/>
                </a:solidFill>
                <a:cs typeface="Calibri" panose="020F0502020204030204" pitchFamily="34" charset="0"/>
              </a:rPr>
              <a:t>Represent the voice of children from across the borough</a:t>
            </a:r>
          </a:p>
          <a:p>
            <a:pPr marL="342900" indent="-342900">
              <a:buFont typeface="Arial" panose="020B0604020202020204" pitchFamily="34" charset="0"/>
              <a:buChar char="•"/>
              <a:defRPr/>
            </a:pPr>
            <a:r>
              <a:rPr lang="en-GB" altLang="en-US" sz="2000" dirty="0">
                <a:solidFill>
                  <a:schemeClr val="accent3"/>
                </a:solidFill>
                <a:cs typeface="Calibri" panose="020F0502020204030204" pitchFamily="34" charset="0"/>
              </a:rPr>
              <a:t>Work with the Members of UK Youth Parliament to help improve the lives and services for children and young people in Rochdale Borough.</a:t>
            </a:r>
          </a:p>
          <a:p>
            <a:pPr marL="342900" indent="-342900">
              <a:buFont typeface="Arial" panose="020B0604020202020204" pitchFamily="34" charset="0"/>
              <a:buChar char="•"/>
              <a:defRPr/>
            </a:pPr>
            <a:r>
              <a:rPr lang="en-GB" altLang="en-US" sz="2000" dirty="0">
                <a:solidFill>
                  <a:schemeClr val="accent3"/>
                </a:solidFill>
                <a:cs typeface="Calibri" panose="020F0502020204030204" pitchFamily="34" charset="0"/>
              </a:rPr>
              <a:t>Attend and chair (take lead) meetings for Rochdale Children’s Council held monthly on a Saturday morning.</a:t>
            </a:r>
          </a:p>
          <a:p>
            <a:pPr marL="342900" indent="-342900">
              <a:buFont typeface="Arial" panose="020B0604020202020204" pitchFamily="34" charset="0"/>
              <a:buChar char="•"/>
              <a:defRPr/>
            </a:pPr>
            <a:r>
              <a:rPr lang="en-GB" altLang="en-US" sz="2000" dirty="0">
                <a:solidFill>
                  <a:schemeClr val="accent3"/>
                </a:solidFill>
                <a:cs typeface="Calibri" panose="020F0502020204030204" pitchFamily="34" charset="0"/>
              </a:rPr>
              <a:t>To have enthusiasm, energy and take an interest in the rights of children and young people</a:t>
            </a:r>
          </a:p>
        </p:txBody>
      </p:sp>
    </p:spTree>
    <p:extLst>
      <p:ext uri="{BB962C8B-B14F-4D97-AF65-F5344CB8AC3E}">
        <p14:creationId xmlns:p14="http://schemas.microsoft.com/office/powerpoint/2010/main" val="366248083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540000"/>
            <a:ext cx="6491064" cy="540000"/>
          </a:xfrm>
        </p:spPr>
        <p:txBody>
          <a:bodyPr/>
          <a:lstStyle/>
          <a:p>
            <a:r>
              <a:rPr lang="en-GB" sz="2400" dirty="0">
                <a:latin typeface="Calibri" panose="020F0502020204030204" pitchFamily="34" charset="0"/>
                <a:cs typeface="Calibri" panose="020F0502020204030204" pitchFamily="34" charset="0"/>
              </a:rPr>
              <a:t>Amelia, Norden </a:t>
            </a:r>
            <a:r>
              <a:rPr lang="en-GB" sz="2400" dirty="0" err="1">
                <a:latin typeface="Calibri" panose="020F0502020204030204" pitchFamily="34" charset="0"/>
                <a:cs typeface="Calibri" panose="020F0502020204030204" pitchFamily="34" charset="0"/>
              </a:rPr>
              <a:t>Pimary</a:t>
            </a:r>
            <a:r>
              <a:rPr lang="en-GB" sz="2400" dirty="0">
                <a:latin typeface="Calibri" panose="020F0502020204030204" pitchFamily="34" charset="0"/>
                <a:cs typeface="Calibri" panose="020F0502020204030204" pitchFamily="34" charset="0"/>
              </a:rPr>
              <a:t> School</a:t>
            </a:r>
          </a:p>
        </p:txBody>
      </p:sp>
      <p:sp>
        <p:nvSpPr>
          <p:cNvPr id="3" name="Content Placeholder 2"/>
          <p:cNvSpPr>
            <a:spLocks noGrp="1"/>
          </p:cNvSpPr>
          <p:nvPr>
            <p:ph idx="1"/>
          </p:nvPr>
        </p:nvSpPr>
        <p:spPr>
          <a:xfrm>
            <a:off x="179512" y="1297788"/>
            <a:ext cx="8856984" cy="4464496"/>
          </a:xfrm>
        </p:spPr>
        <p:txBody>
          <a:bodyPr>
            <a:noAutofit/>
          </a:bodyPr>
          <a:lstStyle/>
          <a:p>
            <a:pPr>
              <a:spcAft>
                <a:spcPts val="1600"/>
              </a:spcAft>
            </a:pPr>
            <a:r>
              <a:rPr lang="en-GB" sz="2400" b="1" dirty="0">
                <a:solidFill>
                  <a:schemeClr val="accent3"/>
                </a:solidFill>
                <a:latin typeface="Calibri" panose="020F0502020204030204" pitchFamily="34" charset="0"/>
                <a:cs typeface="Calibri" panose="020F0502020204030204" pitchFamily="34" charset="0"/>
              </a:rPr>
              <a:t>Campaign Points: </a:t>
            </a:r>
            <a:endParaRPr lang="en-GB" sz="2400" dirty="0">
              <a:solidFill>
                <a:schemeClr val="accent3"/>
              </a:solidFill>
              <a:latin typeface="Calibri" panose="020F0502020204030204" pitchFamily="34" charset="0"/>
              <a:cs typeface="Calibri" panose="020F0502020204030204" pitchFamily="34" charset="0"/>
            </a:endParaRPr>
          </a:p>
          <a:p>
            <a:pPr lvl="0">
              <a:spcAft>
                <a:spcPts val="1600"/>
              </a:spcAft>
            </a:pPr>
            <a:r>
              <a:rPr lang="en-GB" sz="2400" b="1" dirty="0">
                <a:solidFill>
                  <a:schemeClr val="accent3"/>
                </a:solidFill>
                <a:latin typeface="Calibri" panose="020F0502020204030204" pitchFamily="34" charset="0"/>
                <a:cs typeface="Calibri" panose="020F0502020204030204" pitchFamily="34" charset="0"/>
              </a:rPr>
              <a:t>Access to libraries</a:t>
            </a:r>
            <a:r>
              <a:rPr lang="en-GB" sz="2400" b="1" dirty="0">
                <a:latin typeface="Calibri" panose="020F0502020204030204" pitchFamily="34" charset="0"/>
                <a:cs typeface="Calibri" panose="020F0502020204030204" pitchFamily="34" charset="0"/>
              </a:rPr>
              <a:t> </a:t>
            </a:r>
            <a:r>
              <a:rPr lang="en-GB" sz="2400" dirty="0">
                <a:latin typeface="Calibri" panose="020F0502020204030204" pitchFamily="34" charset="0"/>
                <a:cs typeface="Calibri" panose="020F0502020204030204" pitchFamily="34" charset="0"/>
              </a:rPr>
              <a:t>– Amelia wants to encourage more children to access and use local libraries and the services they provide.</a:t>
            </a:r>
          </a:p>
          <a:p>
            <a:pPr lvl="0">
              <a:spcAft>
                <a:spcPts val="1600"/>
              </a:spcAft>
            </a:pPr>
            <a:r>
              <a:rPr lang="en-GB" sz="2400" b="1" dirty="0">
                <a:solidFill>
                  <a:schemeClr val="accent3"/>
                </a:solidFill>
                <a:latin typeface="Calibri" panose="020F0502020204030204" pitchFamily="34" charset="0"/>
                <a:cs typeface="Calibri" panose="020F0502020204030204" pitchFamily="34" charset="0"/>
              </a:rPr>
              <a:t>Better Parks</a:t>
            </a:r>
            <a:r>
              <a:rPr lang="en-GB" sz="2400" dirty="0">
                <a:solidFill>
                  <a:schemeClr val="accent3"/>
                </a:solidFill>
                <a:latin typeface="Calibri" panose="020F0502020204030204" pitchFamily="34" charset="0"/>
                <a:cs typeface="Calibri" panose="020F0502020204030204" pitchFamily="34" charset="0"/>
              </a:rPr>
              <a:t> </a:t>
            </a:r>
            <a:r>
              <a:rPr lang="en-GB" sz="2400" dirty="0">
                <a:latin typeface="Calibri" panose="020F0502020204030204" pitchFamily="34" charset="0"/>
                <a:cs typeface="Calibri" panose="020F0502020204030204" pitchFamily="34" charset="0"/>
              </a:rPr>
              <a:t>– and more equipment for all ages.  We all deserve somewhere safe and fun to play.  </a:t>
            </a:r>
          </a:p>
          <a:p>
            <a:pPr lvl="0">
              <a:spcAft>
                <a:spcPts val="1600"/>
              </a:spcAft>
            </a:pPr>
            <a:r>
              <a:rPr lang="en-GB" sz="2400" b="1" dirty="0">
                <a:solidFill>
                  <a:schemeClr val="accent3"/>
                </a:solidFill>
                <a:latin typeface="Calibri" panose="020F0502020204030204" pitchFamily="34" charset="0"/>
                <a:cs typeface="Calibri" panose="020F0502020204030204" pitchFamily="34" charset="0"/>
              </a:rPr>
              <a:t>Green Cross Code </a:t>
            </a:r>
            <a:r>
              <a:rPr lang="en-GB" sz="2400" dirty="0">
                <a:latin typeface="Calibri" panose="020F0502020204030204" pitchFamily="34" charset="0"/>
                <a:cs typeface="Calibri" panose="020F0502020204030204" pitchFamily="34" charset="0"/>
              </a:rPr>
              <a:t>– raise awareness of it and keep children safer.</a:t>
            </a:r>
            <a:endParaRPr lang="en-GB" sz="2400" dirty="0">
              <a:solidFill>
                <a:schemeClr val="accent3"/>
              </a:solidFill>
              <a:latin typeface="Calibri" panose="020F0502020204030204" pitchFamily="34" charset="0"/>
              <a:cs typeface="Calibri" panose="020F0502020204030204" pitchFamily="34" charset="0"/>
            </a:endParaRPr>
          </a:p>
          <a:p>
            <a:pPr algn="ctr">
              <a:spcAft>
                <a:spcPts val="1600"/>
              </a:spcAft>
            </a:pPr>
            <a:endParaRPr lang="en-GB" sz="2400" dirty="0">
              <a:solidFill>
                <a:schemeClr val="accent3"/>
              </a:solidFill>
              <a:latin typeface="Calibri" panose="020F0502020204030204" pitchFamily="34" charset="0"/>
              <a:cs typeface="Calibri" panose="020F0502020204030204" pitchFamily="34" charset="0"/>
            </a:endParaRPr>
          </a:p>
          <a:p>
            <a:pPr algn="ctr">
              <a:spcAft>
                <a:spcPts val="1600"/>
              </a:spcAft>
            </a:pPr>
            <a:r>
              <a:rPr lang="en-GB" sz="2400" dirty="0">
                <a:solidFill>
                  <a:schemeClr val="accent3"/>
                </a:solidFill>
                <a:latin typeface="Calibri" panose="020F0502020204030204" pitchFamily="34" charset="0"/>
                <a:cs typeface="Calibri" panose="020F0502020204030204" pitchFamily="34" charset="0"/>
              </a:rPr>
              <a:t>I was part of the school council and attended monthly meetings, whilst also engaging in after school and community activities such as choir, football and Brownies.</a:t>
            </a:r>
          </a:p>
        </p:txBody>
      </p:sp>
    </p:spTree>
    <p:extLst>
      <p:ext uri="{BB962C8B-B14F-4D97-AF65-F5344CB8AC3E}">
        <p14:creationId xmlns:p14="http://schemas.microsoft.com/office/powerpoint/2010/main" val="133859517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540000"/>
            <a:ext cx="7355160" cy="540000"/>
          </a:xfrm>
        </p:spPr>
        <p:txBody>
          <a:bodyPr/>
          <a:lstStyle/>
          <a:p>
            <a:r>
              <a:rPr lang="en-GB" sz="2400" dirty="0">
                <a:latin typeface="Calibri" panose="020F0502020204030204" pitchFamily="34" charset="0"/>
                <a:cs typeface="Calibri" panose="020F0502020204030204" pitchFamily="34" charset="0"/>
              </a:rPr>
              <a:t>Téa, St Vincent’s RC Primary School</a:t>
            </a:r>
          </a:p>
        </p:txBody>
      </p:sp>
      <p:sp>
        <p:nvSpPr>
          <p:cNvPr id="3" name="Content Placeholder 2"/>
          <p:cNvSpPr>
            <a:spLocks noGrp="1"/>
          </p:cNvSpPr>
          <p:nvPr>
            <p:ph idx="1"/>
          </p:nvPr>
        </p:nvSpPr>
        <p:spPr>
          <a:xfrm>
            <a:off x="179512" y="1268760"/>
            <a:ext cx="8742028" cy="4680520"/>
          </a:xfrm>
        </p:spPr>
        <p:txBody>
          <a:bodyPr>
            <a:noAutofit/>
          </a:bodyPr>
          <a:lstStyle/>
          <a:p>
            <a:pPr>
              <a:spcAft>
                <a:spcPts val="1300"/>
              </a:spcAft>
            </a:pPr>
            <a:r>
              <a:rPr lang="en-GB" sz="2400" b="1" dirty="0">
                <a:solidFill>
                  <a:schemeClr val="accent3"/>
                </a:solidFill>
                <a:latin typeface="Calibri" panose="020F0502020204030204" pitchFamily="34" charset="0"/>
                <a:cs typeface="Calibri" panose="020F0502020204030204" pitchFamily="34" charset="0"/>
              </a:rPr>
              <a:t>Campaign Points:</a:t>
            </a:r>
            <a:endParaRPr lang="en-GB" sz="2400" dirty="0">
              <a:latin typeface="Calibri" panose="020F0502020204030204" pitchFamily="34" charset="0"/>
              <a:cs typeface="Calibri" panose="020F0502020204030204" pitchFamily="34" charset="0"/>
            </a:endParaRPr>
          </a:p>
          <a:p>
            <a:pPr>
              <a:spcAft>
                <a:spcPts val="1300"/>
              </a:spcAft>
            </a:pPr>
            <a:r>
              <a:rPr lang="en-GB" sz="2400" b="1" dirty="0">
                <a:solidFill>
                  <a:schemeClr val="accent3"/>
                </a:solidFill>
                <a:latin typeface="Calibri" panose="020F0502020204030204" pitchFamily="34" charset="0"/>
                <a:cs typeface="Calibri" panose="020F0502020204030204" pitchFamily="34" charset="0"/>
              </a:rPr>
              <a:t>Free school meals</a:t>
            </a:r>
            <a:r>
              <a:rPr lang="en-GB" sz="2400" dirty="0">
                <a:latin typeface="Calibri" panose="020F0502020204030204" pitchFamily="34" charset="0"/>
                <a:cs typeface="Calibri" panose="020F0502020204030204" pitchFamily="34" charset="0"/>
              </a:rPr>
              <a:t>- All children should have access to free school meals.</a:t>
            </a:r>
          </a:p>
          <a:p>
            <a:pPr>
              <a:spcAft>
                <a:spcPts val="1300"/>
              </a:spcAft>
            </a:pPr>
            <a:r>
              <a:rPr lang="en-GB" sz="2400" b="1" dirty="0">
                <a:solidFill>
                  <a:schemeClr val="accent3"/>
                </a:solidFill>
                <a:latin typeface="Calibri" panose="020F0502020204030204" pitchFamily="34" charset="0"/>
                <a:cs typeface="Calibri" panose="020F0502020204030204" pitchFamily="34" charset="0"/>
              </a:rPr>
              <a:t>Eco-ambassador </a:t>
            </a:r>
            <a:r>
              <a:rPr lang="en-GB" sz="2400" b="1" dirty="0">
                <a:latin typeface="Calibri" panose="020F0502020204030204" pitchFamily="34" charset="0"/>
                <a:cs typeface="Calibri" panose="020F0502020204030204" pitchFamily="34" charset="0"/>
              </a:rPr>
              <a:t>– </a:t>
            </a:r>
            <a:r>
              <a:rPr lang="en-GB" sz="2400" dirty="0">
                <a:latin typeface="Calibri" panose="020F0502020204030204" pitchFamily="34" charset="0"/>
                <a:cs typeface="Calibri" panose="020F0502020204030204" pitchFamily="34" charset="0"/>
              </a:rPr>
              <a:t>teams which will help make and keep the planet healthier and cleaner.</a:t>
            </a:r>
          </a:p>
          <a:p>
            <a:pPr>
              <a:spcAft>
                <a:spcPts val="1300"/>
              </a:spcAft>
            </a:pPr>
            <a:r>
              <a:rPr lang="en-GB" sz="2400" b="1" dirty="0">
                <a:solidFill>
                  <a:schemeClr val="accent3"/>
                </a:solidFill>
                <a:latin typeface="Calibri" panose="020F0502020204030204" pitchFamily="34" charset="0"/>
                <a:cs typeface="Calibri" panose="020F0502020204030204" pitchFamily="34" charset="0"/>
              </a:rPr>
              <a:t>Worry boxes </a:t>
            </a:r>
            <a:r>
              <a:rPr lang="en-GB" sz="2400" dirty="0">
                <a:latin typeface="Calibri" panose="020F0502020204030204" pitchFamily="34" charset="0"/>
                <a:cs typeface="Calibri" panose="020F0502020204030204" pitchFamily="34" charset="0"/>
              </a:rPr>
              <a:t>– and friendship benches to help support children’s mental health and wellbeing.</a:t>
            </a:r>
          </a:p>
          <a:p>
            <a:pPr>
              <a:spcAft>
                <a:spcPts val="1300"/>
              </a:spcAft>
            </a:pPr>
            <a:endParaRPr lang="en-GB" sz="2400" b="1" dirty="0">
              <a:solidFill>
                <a:schemeClr val="accent3"/>
              </a:solidFill>
              <a:latin typeface="Calibri" panose="020F0502020204030204" pitchFamily="34" charset="0"/>
              <a:cs typeface="Calibri" panose="020F0502020204030204" pitchFamily="34" charset="0"/>
            </a:endParaRPr>
          </a:p>
          <a:p>
            <a:pPr algn="ctr">
              <a:spcAft>
                <a:spcPts val="1300"/>
              </a:spcAft>
            </a:pPr>
            <a:r>
              <a:rPr lang="en-GB" sz="2000" b="1" i="0" dirty="0">
                <a:solidFill>
                  <a:schemeClr val="accent3"/>
                </a:solidFill>
                <a:effectLst/>
                <a:latin typeface="Segoe UI" panose="020B0502040204020203" pitchFamily="34" charset="0"/>
              </a:rPr>
              <a:t>‘’I am so proud to be from Rochdale and I want the world to know, if you think you know Rochdale, think again. We are the future and we will be heard.”</a:t>
            </a:r>
            <a:endParaRPr lang="en-GB" sz="2400" b="1" dirty="0">
              <a:solidFill>
                <a:schemeClr val="accent3"/>
              </a:solidFill>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411881351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540000"/>
            <a:ext cx="7643192" cy="540000"/>
          </a:xfrm>
        </p:spPr>
        <p:txBody>
          <a:bodyPr/>
          <a:lstStyle/>
          <a:p>
            <a:r>
              <a:rPr lang="en-GB" sz="2400" dirty="0">
                <a:latin typeface="Calibri" panose="020F0502020204030204" pitchFamily="34" charset="0"/>
                <a:cs typeface="Calibri" panose="020F0502020204030204" pitchFamily="34" charset="0"/>
              </a:rPr>
              <a:t>Examples of what Children’s Champion and Deputies do…</a:t>
            </a:r>
          </a:p>
        </p:txBody>
      </p:sp>
      <p:sp>
        <p:nvSpPr>
          <p:cNvPr id="3" name="Content Placeholder 2"/>
          <p:cNvSpPr>
            <a:spLocks noGrp="1"/>
          </p:cNvSpPr>
          <p:nvPr>
            <p:ph idx="1"/>
          </p:nvPr>
        </p:nvSpPr>
        <p:spPr>
          <a:xfrm>
            <a:off x="179512" y="1268760"/>
            <a:ext cx="8742028" cy="4680520"/>
          </a:xfrm>
        </p:spPr>
        <p:txBody>
          <a:bodyPr>
            <a:noAutofit/>
          </a:bodyPr>
          <a:lstStyle/>
          <a:p>
            <a:pPr>
              <a:spcAft>
                <a:spcPts val="1300"/>
              </a:spcAft>
            </a:pPr>
            <a:r>
              <a:rPr lang="en-GB" sz="2400" dirty="0">
                <a:solidFill>
                  <a:schemeClr val="accent3"/>
                </a:solidFill>
                <a:latin typeface="Calibri" panose="020F0502020204030204" pitchFamily="34" charset="0"/>
                <a:cs typeface="Calibri" panose="020F0502020204030204" pitchFamily="34" charset="0"/>
              </a:rPr>
              <a:t>Writing and practicing presentations and speeches.</a:t>
            </a:r>
            <a:endParaRPr lang="en-GB" sz="2400" dirty="0">
              <a:latin typeface="Calibri" panose="020F0502020204030204" pitchFamily="34" charset="0"/>
              <a:cs typeface="Calibri" panose="020F0502020204030204" pitchFamily="34" charset="0"/>
            </a:endParaRPr>
          </a:p>
          <a:p>
            <a:pPr>
              <a:spcAft>
                <a:spcPts val="1300"/>
              </a:spcAft>
            </a:pPr>
            <a:r>
              <a:rPr lang="en-GB" sz="2400" dirty="0">
                <a:latin typeface="Calibri" panose="020F0502020204030204" pitchFamily="34" charset="0"/>
                <a:cs typeface="Calibri" panose="020F0502020204030204" pitchFamily="34" charset="0"/>
              </a:rPr>
              <a:t>Speaking with service directors to progress on manifesto points.</a:t>
            </a:r>
          </a:p>
          <a:p>
            <a:pPr>
              <a:spcAft>
                <a:spcPts val="1300"/>
              </a:spcAft>
            </a:pPr>
            <a:r>
              <a:rPr lang="en-GB" sz="2400" dirty="0">
                <a:solidFill>
                  <a:schemeClr val="accent3"/>
                </a:solidFill>
                <a:latin typeface="Calibri" panose="020F0502020204030204" pitchFamily="34" charset="0"/>
                <a:cs typeface="Calibri" panose="020F0502020204030204" pitchFamily="34" charset="0"/>
              </a:rPr>
              <a:t>Creatively gathering information and opinions from children, parents, service users, schools and staff across the borough.</a:t>
            </a:r>
          </a:p>
          <a:p>
            <a:pPr>
              <a:spcAft>
                <a:spcPts val="1300"/>
              </a:spcAft>
            </a:pPr>
            <a:r>
              <a:rPr lang="en-GB" sz="2400" dirty="0">
                <a:latin typeface="Calibri" panose="020F0502020204030204" pitchFamily="34" charset="0"/>
                <a:cs typeface="Calibri" panose="020F0502020204030204" pitchFamily="34" charset="0"/>
              </a:rPr>
              <a:t>Attend and speak at events as a representative of children.</a:t>
            </a:r>
          </a:p>
          <a:p>
            <a:pPr>
              <a:spcAft>
                <a:spcPts val="1300"/>
              </a:spcAft>
            </a:pPr>
            <a:r>
              <a:rPr lang="en-GB" sz="2400" dirty="0">
                <a:solidFill>
                  <a:schemeClr val="accent3"/>
                </a:solidFill>
                <a:latin typeface="Calibri" panose="020F0502020204030204" pitchFamily="34" charset="0"/>
                <a:cs typeface="Calibri" panose="020F0502020204030204" pitchFamily="34" charset="0"/>
              </a:rPr>
              <a:t>Meet with Members of UK Youth Parliament.</a:t>
            </a:r>
          </a:p>
          <a:p>
            <a:pPr>
              <a:spcAft>
                <a:spcPts val="1300"/>
              </a:spcAft>
            </a:pPr>
            <a:r>
              <a:rPr lang="en-GB" sz="2400" dirty="0">
                <a:latin typeface="Calibri" panose="020F0502020204030204" pitchFamily="34" charset="0"/>
                <a:cs typeface="Calibri" panose="020F0502020204030204" pitchFamily="34" charset="0"/>
              </a:rPr>
              <a:t>Feedback at head teachers meetings.</a:t>
            </a:r>
          </a:p>
          <a:p>
            <a:pPr>
              <a:spcAft>
                <a:spcPts val="1300"/>
              </a:spcAft>
            </a:pPr>
            <a:r>
              <a:rPr lang="en-GB" sz="2400" dirty="0">
                <a:solidFill>
                  <a:schemeClr val="accent3"/>
                </a:solidFill>
                <a:latin typeface="Calibri" panose="020F0502020204030204" pitchFamily="34" charset="0"/>
                <a:cs typeface="Calibri" panose="020F0502020204030204" pitchFamily="34" charset="0"/>
              </a:rPr>
              <a:t>Chair the Children’s Council meetings on the ‘</a:t>
            </a:r>
            <a:r>
              <a:rPr lang="en-GB" sz="2400" dirty="0" err="1">
                <a:solidFill>
                  <a:schemeClr val="accent3"/>
                </a:solidFill>
                <a:latin typeface="Calibri" panose="020F0502020204030204" pitchFamily="34" charset="0"/>
                <a:cs typeface="Calibri" panose="020F0502020204030204" pitchFamily="34" charset="0"/>
              </a:rPr>
              <a:t>teenth</a:t>
            </a:r>
            <a:r>
              <a:rPr lang="en-GB" sz="2400" dirty="0">
                <a:solidFill>
                  <a:schemeClr val="accent3"/>
                </a:solidFill>
                <a:latin typeface="Calibri" panose="020F0502020204030204" pitchFamily="34" charset="0"/>
                <a:cs typeface="Calibri" panose="020F0502020204030204" pitchFamily="34" charset="0"/>
              </a:rPr>
              <a:t>’ (e.g. 13</a:t>
            </a:r>
            <a:r>
              <a:rPr lang="en-GB" sz="2400" baseline="30000" dirty="0">
                <a:solidFill>
                  <a:schemeClr val="accent3"/>
                </a:solidFill>
                <a:latin typeface="Calibri" panose="020F0502020204030204" pitchFamily="34" charset="0"/>
                <a:cs typeface="Calibri" panose="020F0502020204030204" pitchFamily="34" charset="0"/>
              </a:rPr>
              <a:t>th</a:t>
            </a:r>
            <a:r>
              <a:rPr lang="en-GB" sz="2400" dirty="0">
                <a:solidFill>
                  <a:schemeClr val="accent3"/>
                </a:solidFill>
                <a:latin typeface="Calibri" panose="020F0502020204030204" pitchFamily="34" charset="0"/>
                <a:cs typeface="Calibri" panose="020F0502020204030204" pitchFamily="34" charset="0"/>
              </a:rPr>
              <a:t>, 17</a:t>
            </a:r>
            <a:r>
              <a:rPr lang="en-GB" sz="2400" baseline="30000" dirty="0">
                <a:solidFill>
                  <a:schemeClr val="accent3"/>
                </a:solidFill>
                <a:latin typeface="Calibri" panose="020F0502020204030204" pitchFamily="34" charset="0"/>
                <a:cs typeface="Calibri" panose="020F0502020204030204" pitchFamily="34" charset="0"/>
              </a:rPr>
              <a:t>th</a:t>
            </a:r>
            <a:r>
              <a:rPr lang="en-GB" sz="2400" dirty="0">
                <a:solidFill>
                  <a:schemeClr val="accent3"/>
                </a:solidFill>
                <a:latin typeface="Calibri" panose="020F0502020204030204" pitchFamily="34" charset="0"/>
                <a:cs typeface="Calibri" panose="020F0502020204030204" pitchFamily="34" charset="0"/>
              </a:rPr>
              <a:t>) Saturday of each month, 10:00-12:00.</a:t>
            </a:r>
          </a:p>
        </p:txBody>
      </p:sp>
    </p:spTree>
    <p:extLst>
      <p:ext uri="{BB962C8B-B14F-4D97-AF65-F5344CB8AC3E}">
        <p14:creationId xmlns:p14="http://schemas.microsoft.com/office/powerpoint/2010/main" val="312118383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548680"/>
            <a:ext cx="7643192" cy="540000"/>
          </a:xfrm>
        </p:spPr>
        <p:txBody>
          <a:bodyPr/>
          <a:lstStyle/>
          <a:p>
            <a:r>
              <a:rPr lang="en-GB" sz="2400" dirty="0">
                <a:latin typeface="Calibri" panose="020F0502020204030204" pitchFamily="34" charset="0"/>
                <a:cs typeface="Calibri" panose="020F0502020204030204" pitchFamily="34" charset="0"/>
              </a:rPr>
              <a:t>Our ideal Children’s Candidates would be…</a:t>
            </a:r>
          </a:p>
        </p:txBody>
      </p:sp>
      <p:sp>
        <p:nvSpPr>
          <p:cNvPr id="3" name="Content Placeholder 2"/>
          <p:cNvSpPr>
            <a:spLocks noGrp="1"/>
          </p:cNvSpPr>
          <p:nvPr>
            <p:ph idx="1"/>
          </p:nvPr>
        </p:nvSpPr>
        <p:spPr>
          <a:xfrm>
            <a:off x="0" y="1268760"/>
            <a:ext cx="8921540" cy="4968552"/>
          </a:xfrm>
        </p:spPr>
        <p:txBody>
          <a:bodyPr>
            <a:noAutofit/>
          </a:bodyPr>
          <a:lstStyle/>
          <a:p>
            <a:pPr>
              <a:spcAft>
                <a:spcPts val="1300"/>
              </a:spcAft>
            </a:pPr>
            <a:r>
              <a:rPr lang="en-GB" sz="2400" b="1" dirty="0">
                <a:solidFill>
                  <a:schemeClr val="accent3"/>
                </a:solidFill>
                <a:latin typeface="Calibri" panose="020F0502020204030204" pitchFamily="34" charset="0"/>
                <a:cs typeface="Calibri" panose="020F0502020204030204" pitchFamily="34" charset="0"/>
              </a:rPr>
              <a:t>          Approachable					Good listener</a:t>
            </a:r>
          </a:p>
          <a:p>
            <a:pPr>
              <a:spcAft>
                <a:spcPts val="1300"/>
              </a:spcAft>
            </a:pPr>
            <a:endParaRPr lang="en-GB" sz="2400" b="1" dirty="0">
              <a:solidFill>
                <a:schemeClr val="accent3"/>
              </a:solidFill>
              <a:latin typeface="Calibri" panose="020F0502020204030204" pitchFamily="34" charset="0"/>
              <a:cs typeface="Calibri" panose="020F0502020204030204" pitchFamily="34" charset="0"/>
            </a:endParaRPr>
          </a:p>
          <a:p>
            <a:pPr>
              <a:spcAft>
                <a:spcPts val="1300"/>
              </a:spcAft>
            </a:pPr>
            <a:r>
              <a:rPr lang="en-GB" sz="2400" b="1" dirty="0">
                <a:solidFill>
                  <a:schemeClr val="accent3"/>
                </a:solidFill>
                <a:latin typeface="Calibri" panose="020F0502020204030204" pitchFamily="34" charset="0"/>
                <a:cs typeface="Calibri" panose="020F0502020204030204" pitchFamily="34" charset="0"/>
              </a:rPr>
              <a:t>Committed					Enthusiastic</a:t>
            </a:r>
          </a:p>
          <a:p>
            <a:pPr>
              <a:spcAft>
                <a:spcPts val="1300"/>
              </a:spcAft>
            </a:pPr>
            <a:endParaRPr lang="en-GB" sz="2400" b="1" dirty="0">
              <a:solidFill>
                <a:schemeClr val="accent3"/>
              </a:solidFill>
              <a:latin typeface="Calibri" panose="020F0502020204030204" pitchFamily="34" charset="0"/>
              <a:cs typeface="Calibri" panose="020F0502020204030204" pitchFamily="34" charset="0"/>
            </a:endParaRPr>
          </a:p>
          <a:p>
            <a:pPr>
              <a:spcAft>
                <a:spcPts val="1300"/>
              </a:spcAft>
            </a:pPr>
            <a:r>
              <a:rPr lang="en-GB" sz="2400" b="1" dirty="0">
                <a:solidFill>
                  <a:schemeClr val="accent3"/>
                </a:solidFill>
                <a:latin typeface="Calibri" panose="020F0502020204030204" pitchFamily="34" charset="0"/>
                <a:cs typeface="Calibri" panose="020F0502020204030204" pitchFamily="34" charset="0"/>
              </a:rPr>
              <a:t>         Friendly						Confident</a:t>
            </a:r>
          </a:p>
          <a:p>
            <a:pPr>
              <a:spcAft>
                <a:spcPts val="1300"/>
              </a:spcAft>
            </a:pPr>
            <a:endParaRPr lang="en-GB" sz="2400" b="1" dirty="0">
              <a:solidFill>
                <a:schemeClr val="accent3"/>
              </a:solidFill>
              <a:latin typeface="Calibri" panose="020F0502020204030204" pitchFamily="34" charset="0"/>
              <a:cs typeface="Calibri" panose="020F0502020204030204" pitchFamily="34" charset="0"/>
            </a:endParaRPr>
          </a:p>
          <a:p>
            <a:pPr>
              <a:spcAft>
                <a:spcPts val="1300"/>
              </a:spcAft>
            </a:pPr>
            <a:r>
              <a:rPr lang="en-GB" sz="2400" b="1" dirty="0">
                <a:solidFill>
                  <a:schemeClr val="accent3"/>
                </a:solidFill>
                <a:latin typeface="Calibri" panose="020F0502020204030204" pitchFamily="34" charset="0"/>
                <a:cs typeface="Calibri" panose="020F0502020204030204" pitchFamily="34" charset="0"/>
              </a:rPr>
              <a:t>  Thoughtful						        Helpful</a:t>
            </a:r>
          </a:p>
          <a:p>
            <a:pPr>
              <a:spcAft>
                <a:spcPts val="0"/>
              </a:spcAft>
            </a:pPr>
            <a:endParaRPr lang="en-GB" sz="2400" b="1" dirty="0">
              <a:solidFill>
                <a:schemeClr val="accent3"/>
              </a:solidFill>
              <a:latin typeface="Calibri" panose="020F0502020204030204" pitchFamily="34" charset="0"/>
              <a:cs typeface="Calibri" panose="020F0502020204030204" pitchFamily="34" charset="0"/>
            </a:endParaRPr>
          </a:p>
          <a:p>
            <a:pPr>
              <a:spcAft>
                <a:spcPts val="0"/>
              </a:spcAft>
            </a:pPr>
            <a:r>
              <a:rPr lang="en-GB" sz="2400" b="1" dirty="0">
                <a:solidFill>
                  <a:schemeClr val="accent3"/>
                </a:solidFill>
                <a:latin typeface="Calibri" panose="020F0502020204030204" pitchFamily="34" charset="0"/>
                <a:cs typeface="Calibri" panose="020F0502020204030204" pitchFamily="34" charset="0"/>
              </a:rPr>
              <a:t>             Willing learner			Reliable</a:t>
            </a:r>
          </a:p>
          <a:p>
            <a:pPr>
              <a:spcAft>
                <a:spcPts val="0"/>
              </a:spcAft>
            </a:pPr>
            <a:endParaRPr lang="en-GB" sz="2400" b="1" dirty="0">
              <a:solidFill>
                <a:schemeClr val="accent3"/>
              </a:solidFill>
              <a:latin typeface="Calibri" panose="020F0502020204030204" pitchFamily="34" charset="0"/>
              <a:cs typeface="Calibri" panose="020F0502020204030204" pitchFamily="34" charset="0"/>
            </a:endParaRPr>
          </a:p>
          <a:p>
            <a:pPr>
              <a:spcAft>
                <a:spcPts val="1300"/>
              </a:spcAft>
            </a:pPr>
            <a:r>
              <a:rPr lang="en-GB" sz="2400" b="1" dirty="0">
                <a:solidFill>
                  <a:schemeClr val="accent3"/>
                </a:solidFill>
                <a:latin typeface="Calibri" panose="020F0502020204030204" pitchFamily="34" charset="0"/>
                <a:cs typeface="Calibri" panose="020F0502020204030204" pitchFamily="34" charset="0"/>
              </a:rPr>
              <a:t>Team player						Caring</a:t>
            </a:r>
          </a:p>
        </p:txBody>
      </p:sp>
      <p:pic>
        <p:nvPicPr>
          <p:cNvPr id="4" name="Picture 4" descr="P1010467"/>
          <p:cNvPicPr>
            <a:picLocks noChangeAspect="1" noChangeArrowheads="1"/>
          </p:cNvPicPr>
          <p:nvPr/>
        </p:nvPicPr>
        <p:blipFill>
          <a:blip r:embed="rId3">
            <a:extLst>
              <a:ext uri="{28A0092B-C50C-407E-A947-70E740481C1C}">
                <a14:useLocalDpi xmlns:a14="http://schemas.microsoft.com/office/drawing/2010/main" val="0"/>
              </a:ext>
            </a:extLst>
          </a:blip>
          <a:srcRect l="5455" t="19321"/>
          <a:stretch>
            <a:fillRect/>
          </a:stretch>
        </p:blipFill>
        <p:spPr bwMode="auto">
          <a:xfrm rot="3334479">
            <a:off x="3173412" y="2365376"/>
            <a:ext cx="2919413" cy="2189162"/>
          </a:xfrm>
          <a:prstGeom prst="rect">
            <a:avLst/>
          </a:prstGeom>
          <a:noFill/>
          <a:ln w="12700">
            <a:solidFill>
              <a:srgbClr val="000000"/>
            </a:solidFill>
            <a:miter lim="800000"/>
            <a:headEnd/>
            <a:tailEnd/>
          </a:ln>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7851306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199" y="540000"/>
            <a:ext cx="2777067" cy="540000"/>
          </a:xfrm>
        </p:spPr>
        <p:txBody>
          <a:bodyPr/>
          <a:lstStyle/>
          <a:p>
            <a:r>
              <a:rPr lang="en-GB" sz="2400" dirty="0">
                <a:latin typeface="Calibri" panose="020F0502020204030204" pitchFamily="34" charset="0"/>
                <a:cs typeface="Calibri" panose="020F0502020204030204" pitchFamily="34" charset="0"/>
              </a:rPr>
              <a:t>Election Process…</a:t>
            </a:r>
          </a:p>
        </p:txBody>
      </p:sp>
      <p:sp>
        <p:nvSpPr>
          <p:cNvPr id="3" name="Content Placeholder 2"/>
          <p:cNvSpPr>
            <a:spLocks noGrp="1"/>
          </p:cNvSpPr>
          <p:nvPr>
            <p:ph idx="1"/>
          </p:nvPr>
        </p:nvSpPr>
        <p:spPr>
          <a:xfrm>
            <a:off x="179512" y="1268760"/>
            <a:ext cx="8742028" cy="4752528"/>
          </a:xfrm>
        </p:spPr>
        <p:txBody>
          <a:bodyPr>
            <a:noAutofit/>
          </a:bodyPr>
          <a:lstStyle/>
          <a:p>
            <a:pPr>
              <a:spcBef>
                <a:spcPts val="600"/>
              </a:spcBef>
              <a:spcAft>
                <a:spcPts val="1300"/>
              </a:spcAft>
            </a:pPr>
            <a:r>
              <a:rPr lang="en-GB" sz="2400" dirty="0">
                <a:solidFill>
                  <a:schemeClr val="accent3"/>
                </a:solidFill>
                <a:latin typeface="Calibri" panose="020F0502020204030204" pitchFamily="34" charset="0"/>
                <a:cs typeface="Calibri" panose="020F0502020204030204" pitchFamily="34" charset="0"/>
              </a:rPr>
              <a:t>Children’s Champion applicants need to be in years 4 or 5.</a:t>
            </a:r>
            <a:endParaRPr lang="en-GB" sz="2400" dirty="0">
              <a:latin typeface="Calibri" panose="020F0502020204030204" pitchFamily="34" charset="0"/>
              <a:cs typeface="Calibri" panose="020F0502020204030204" pitchFamily="34" charset="0"/>
            </a:endParaRPr>
          </a:p>
          <a:p>
            <a:pPr>
              <a:spcAft>
                <a:spcPts val="1300"/>
              </a:spcAft>
            </a:pPr>
            <a:r>
              <a:rPr lang="en-GB" sz="2400" dirty="0">
                <a:latin typeface="Calibri" panose="020F0502020204030204" pitchFamily="34" charset="0"/>
                <a:cs typeface="Calibri" panose="020F0502020204030204" pitchFamily="34" charset="0"/>
              </a:rPr>
              <a:t>The closing date for applications is </a:t>
            </a:r>
            <a:r>
              <a:rPr lang="en-GB" sz="2400" b="1">
                <a:latin typeface="Calibri" panose="020F0502020204030204" pitchFamily="34" charset="0"/>
                <a:cs typeface="Calibri" panose="020F0502020204030204" pitchFamily="34" charset="0"/>
              </a:rPr>
              <a:t>Friday 8</a:t>
            </a:r>
            <a:r>
              <a:rPr lang="en-GB" sz="2400" b="1" baseline="30000">
                <a:latin typeface="Calibri" panose="020F0502020204030204" pitchFamily="34" charset="0"/>
                <a:cs typeface="Calibri" panose="020F0502020204030204" pitchFamily="34" charset="0"/>
              </a:rPr>
              <a:t>th</a:t>
            </a:r>
            <a:r>
              <a:rPr lang="en-GB" sz="2400" b="1">
                <a:latin typeface="Calibri" panose="020F0502020204030204" pitchFamily="34" charset="0"/>
                <a:cs typeface="Calibri" panose="020F0502020204030204" pitchFamily="34" charset="0"/>
              </a:rPr>
              <a:t> </a:t>
            </a:r>
            <a:r>
              <a:rPr lang="en-GB" sz="2400" b="1" dirty="0">
                <a:latin typeface="Calibri" panose="020F0502020204030204" pitchFamily="34" charset="0"/>
                <a:cs typeface="Calibri" panose="020F0502020204030204" pitchFamily="34" charset="0"/>
              </a:rPr>
              <a:t>May.  </a:t>
            </a:r>
            <a:r>
              <a:rPr lang="en-GB" sz="2400" dirty="0">
                <a:latin typeface="Calibri" panose="020F0502020204030204" pitchFamily="34" charset="0"/>
                <a:cs typeface="Calibri" panose="020F0502020204030204" pitchFamily="34" charset="0"/>
              </a:rPr>
              <a:t>The current children’s champions and council will shortlist the applications.</a:t>
            </a:r>
          </a:p>
          <a:p>
            <a:pPr>
              <a:spcAft>
                <a:spcPts val="1300"/>
              </a:spcAft>
            </a:pPr>
            <a:r>
              <a:rPr lang="en-GB" sz="2400" dirty="0">
                <a:solidFill>
                  <a:schemeClr val="accent3"/>
                </a:solidFill>
                <a:latin typeface="Calibri" panose="020F0502020204030204" pitchFamily="34" charset="0"/>
                <a:cs typeface="Calibri" panose="020F0502020204030204" pitchFamily="34" charset="0"/>
              </a:rPr>
              <a:t>Interviews will take place on </a:t>
            </a:r>
            <a:r>
              <a:rPr lang="en-GB" sz="2400" b="1" dirty="0">
                <a:solidFill>
                  <a:schemeClr val="accent3"/>
                </a:solidFill>
                <a:latin typeface="Calibri" panose="020F0502020204030204" pitchFamily="34" charset="0"/>
                <a:cs typeface="Calibri" panose="020F0502020204030204" pitchFamily="34" charset="0"/>
              </a:rPr>
              <a:t>Saturday 16</a:t>
            </a:r>
            <a:r>
              <a:rPr lang="en-GB" sz="2400" b="1" baseline="30000" dirty="0">
                <a:solidFill>
                  <a:schemeClr val="accent3"/>
                </a:solidFill>
                <a:latin typeface="Calibri" panose="020F0502020204030204" pitchFamily="34" charset="0"/>
                <a:cs typeface="Calibri" panose="020F0502020204030204" pitchFamily="34" charset="0"/>
              </a:rPr>
              <a:t>th</a:t>
            </a:r>
            <a:r>
              <a:rPr lang="en-GB" sz="2400" b="1" dirty="0">
                <a:solidFill>
                  <a:schemeClr val="accent3"/>
                </a:solidFill>
                <a:latin typeface="Calibri" panose="020F0502020204030204" pitchFamily="34" charset="0"/>
                <a:cs typeface="Calibri" panose="020F0502020204030204" pitchFamily="34" charset="0"/>
              </a:rPr>
              <a:t> May</a:t>
            </a:r>
            <a:r>
              <a:rPr lang="en-GB" sz="2400" dirty="0">
                <a:solidFill>
                  <a:schemeClr val="accent3"/>
                </a:solidFill>
                <a:latin typeface="Calibri" panose="020F0502020204030204" pitchFamily="34" charset="0"/>
                <a:cs typeface="Calibri" panose="020F0502020204030204" pitchFamily="34" charset="0"/>
              </a:rPr>
              <a:t>.</a:t>
            </a:r>
          </a:p>
          <a:p>
            <a:pPr>
              <a:spcAft>
                <a:spcPts val="1300"/>
              </a:spcAft>
            </a:pPr>
            <a:r>
              <a:rPr lang="en-GB" sz="2400" dirty="0">
                <a:latin typeface="Calibri" panose="020F0502020204030204" pitchFamily="34" charset="0"/>
                <a:cs typeface="Calibri" panose="020F0502020204030204" pitchFamily="34" charset="0"/>
              </a:rPr>
              <a:t>Candidates will film videos to share in elections packs.</a:t>
            </a:r>
          </a:p>
          <a:p>
            <a:pPr>
              <a:spcAft>
                <a:spcPts val="1300"/>
              </a:spcAft>
            </a:pPr>
            <a:r>
              <a:rPr lang="en-GB" sz="2400" dirty="0">
                <a:solidFill>
                  <a:schemeClr val="accent3"/>
                </a:solidFill>
                <a:latin typeface="Calibri" panose="020F0502020204030204" pitchFamily="34" charset="0"/>
                <a:cs typeface="Calibri" panose="020F0502020204030204" pitchFamily="34" charset="0"/>
              </a:rPr>
              <a:t>Elections will take place in schools from the week commencing 9</a:t>
            </a:r>
            <a:r>
              <a:rPr lang="en-GB" sz="2400" baseline="30000" dirty="0">
                <a:solidFill>
                  <a:schemeClr val="accent3"/>
                </a:solidFill>
                <a:latin typeface="Calibri" panose="020F0502020204030204" pitchFamily="34" charset="0"/>
                <a:cs typeface="Calibri" panose="020F0502020204030204" pitchFamily="34" charset="0"/>
              </a:rPr>
              <a:t>th</a:t>
            </a:r>
            <a:r>
              <a:rPr lang="en-GB" sz="2400" dirty="0">
                <a:solidFill>
                  <a:schemeClr val="accent3"/>
                </a:solidFill>
                <a:latin typeface="Calibri" panose="020F0502020204030204" pitchFamily="34" charset="0"/>
                <a:cs typeface="Calibri" panose="020F0502020204030204" pitchFamily="34" charset="0"/>
              </a:rPr>
              <a:t> June for 3 weeks, with ballot boxes and resources being dropped and collected from all schools participating. </a:t>
            </a:r>
          </a:p>
          <a:p>
            <a:pPr>
              <a:spcAft>
                <a:spcPts val="1300"/>
              </a:spcAft>
            </a:pPr>
            <a:r>
              <a:rPr lang="en-GB" sz="2400" dirty="0">
                <a:latin typeface="Calibri" panose="020F0502020204030204" pitchFamily="34" charset="0"/>
                <a:cs typeface="Calibri" panose="020F0502020204030204" pitchFamily="34" charset="0"/>
              </a:rPr>
              <a:t>Results will be announced on </a:t>
            </a:r>
            <a:r>
              <a:rPr lang="en-GB" sz="2400" b="1" dirty="0">
                <a:latin typeface="Calibri" panose="020F0502020204030204" pitchFamily="34" charset="0"/>
                <a:cs typeface="Calibri" panose="020F0502020204030204" pitchFamily="34" charset="0"/>
              </a:rPr>
              <a:t>Wednesday 8</a:t>
            </a:r>
            <a:r>
              <a:rPr lang="en-GB" sz="2400" b="1" baseline="30000" dirty="0">
                <a:latin typeface="Calibri" panose="020F0502020204030204" pitchFamily="34" charset="0"/>
                <a:cs typeface="Calibri" panose="020F0502020204030204" pitchFamily="34" charset="0"/>
              </a:rPr>
              <a:t>th</a:t>
            </a:r>
            <a:r>
              <a:rPr lang="en-GB" sz="2400" b="1" dirty="0">
                <a:latin typeface="Calibri" panose="020F0502020204030204" pitchFamily="34" charset="0"/>
                <a:cs typeface="Calibri" panose="020F0502020204030204" pitchFamily="34" charset="0"/>
              </a:rPr>
              <a:t> July 2026!</a:t>
            </a:r>
          </a:p>
          <a:p>
            <a:pPr algn="ctr">
              <a:spcAft>
                <a:spcPts val="1300"/>
              </a:spcAft>
            </a:pPr>
            <a:r>
              <a:rPr lang="en-GB" sz="2400" b="1" dirty="0">
                <a:solidFill>
                  <a:schemeClr val="accent3"/>
                </a:solidFill>
                <a:latin typeface="Calibri" panose="020F0502020204030204" pitchFamily="34" charset="0"/>
                <a:cs typeface="Calibri" panose="020F0502020204030204" pitchFamily="34" charset="0"/>
              </a:rPr>
              <a:t>Good luck to all of you applying!  Please feel welcome to ask teachers or us for help with applications, or if you want to join the children’s council.  Thank you!!!</a:t>
            </a:r>
          </a:p>
        </p:txBody>
      </p:sp>
    </p:spTree>
    <p:extLst>
      <p:ext uri="{BB962C8B-B14F-4D97-AF65-F5344CB8AC3E}">
        <p14:creationId xmlns:p14="http://schemas.microsoft.com/office/powerpoint/2010/main" val="2737903618"/>
      </p:ext>
    </p:extLst>
  </p:cSld>
  <p:clrMapOvr>
    <a:masterClrMapping/>
  </p:clrMapOvr>
</p:sld>
</file>

<file path=ppt/theme/theme1.xml><?xml version="1.0" encoding="utf-8"?>
<a:theme xmlns:a="http://schemas.openxmlformats.org/drawingml/2006/main" name="RBC Presents">
  <a:themeElements>
    <a:clrScheme name="Rochdale BC">
      <a:dk1>
        <a:sysClr val="windowText" lastClr="000000"/>
      </a:dk1>
      <a:lt1>
        <a:sysClr val="window" lastClr="FFFFFF"/>
      </a:lt1>
      <a:dk2>
        <a:srgbClr val="1F497D"/>
      </a:dk2>
      <a:lt2>
        <a:srgbClr val="EEECE1"/>
      </a:lt2>
      <a:accent1>
        <a:srgbClr val="4F81BD"/>
      </a:accent1>
      <a:accent2>
        <a:srgbClr val="C0504D"/>
      </a:accent2>
      <a:accent3>
        <a:srgbClr val="029A83"/>
      </a:accent3>
      <a:accent4>
        <a:srgbClr val="8064A2"/>
      </a:accent4>
      <a:accent5>
        <a:srgbClr val="4BACC6"/>
      </a:accent5>
      <a:accent6>
        <a:srgbClr val="F79646"/>
      </a:accent6>
      <a:hlink>
        <a:srgbClr val="0000FF"/>
      </a:hlink>
      <a:folHlink>
        <a:srgbClr val="800080"/>
      </a:folHlink>
    </a:clrScheme>
    <a:fontScheme name="Office Classic 2">
      <a:maj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Plain">
  <a:themeElements>
    <a:clrScheme name="Rochdale BC">
      <a:dk1>
        <a:sysClr val="windowText" lastClr="000000"/>
      </a:dk1>
      <a:lt1>
        <a:sysClr val="window" lastClr="FFFFFF"/>
      </a:lt1>
      <a:dk2>
        <a:srgbClr val="1F497D"/>
      </a:dk2>
      <a:lt2>
        <a:srgbClr val="EEECE1"/>
      </a:lt2>
      <a:accent1>
        <a:srgbClr val="4F81BD"/>
      </a:accent1>
      <a:accent2>
        <a:srgbClr val="C0504D"/>
      </a:accent2>
      <a:accent3>
        <a:srgbClr val="029A83"/>
      </a:accent3>
      <a:accent4>
        <a:srgbClr val="8064A2"/>
      </a:accent4>
      <a:accent5>
        <a:srgbClr val="4BACC6"/>
      </a:accent5>
      <a:accent6>
        <a:srgbClr val="F79646"/>
      </a:accent6>
      <a:hlink>
        <a:srgbClr val="0000FF"/>
      </a:hlink>
      <a:folHlink>
        <a:srgbClr val="800080"/>
      </a:folHlink>
    </a:clrScheme>
    <a:fontScheme name="Office Classic 2">
      <a:maj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Plain with Web Address">
  <a:themeElements>
    <a:clrScheme name="Rochdale BC">
      <a:dk1>
        <a:sysClr val="windowText" lastClr="000000"/>
      </a:dk1>
      <a:lt1>
        <a:sysClr val="window" lastClr="FFFFFF"/>
      </a:lt1>
      <a:dk2>
        <a:srgbClr val="1F497D"/>
      </a:dk2>
      <a:lt2>
        <a:srgbClr val="EEECE1"/>
      </a:lt2>
      <a:accent1>
        <a:srgbClr val="4F81BD"/>
      </a:accent1>
      <a:accent2>
        <a:srgbClr val="C0504D"/>
      </a:accent2>
      <a:accent3>
        <a:srgbClr val="029A83"/>
      </a:accent3>
      <a:accent4>
        <a:srgbClr val="8064A2"/>
      </a:accent4>
      <a:accent5>
        <a:srgbClr val="4BACC6"/>
      </a:accent5>
      <a:accent6>
        <a:srgbClr val="F79646"/>
      </a:accent6>
      <a:hlink>
        <a:srgbClr val="0000FF"/>
      </a:hlink>
      <a:folHlink>
        <a:srgbClr val="800080"/>
      </a:folHlink>
    </a:clrScheme>
    <a:fontScheme name="Office Classic 2">
      <a:maj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_rels/item4.xml.rels><?xml version="1.0" encoding="UTF-8" standalone="yes"?>
<Relationships xmlns="http://schemas.openxmlformats.org/package/2006/relationships"><Relationship Id="rId1" Type="http://schemas.openxmlformats.org/officeDocument/2006/relationships/customXmlProps" Target="itemProps4.xml"/></Relationships>
</file>

<file path=customXml/item1.xml><?xml version="1.0" encoding="utf-8"?>
<p:properties xmlns:p="http://schemas.microsoft.com/office/2006/metadata/properties" xmlns:xsi="http://www.w3.org/2001/XMLSchema-instance" xmlns:pc="http://schemas.microsoft.com/office/infopath/2007/PartnerControls">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F69C2899885785428065B8B6E92EF3C7" ma:contentTypeVersion="8" ma:contentTypeDescription="Create a new document." ma:contentTypeScope="" ma:versionID="bfb5e1904ee6290ecbd164ad5bdcb23f">
  <xsd:schema xmlns:xsd="http://www.w3.org/2001/XMLSchema" xmlns:xs="http://www.w3.org/2001/XMLSchema" xmlns:p="http://schemas.microsoft.com/office/2006/metadata/properties" targetNamespace="http://schemas.microsoft.com/office/2006/metadata/properties" ma:root="true" ma:fieldsID="886fb45cd1c4f943232ae1ac830ed2cd">
    <xsd:element name="properties">
      <xsd:complexType>
        <xsd:sequence>
          <xsd:element name="documentManagement">
            <xsd:complexType>
              <xsd:all/>
            </xsd:complexType>
          </xsd:element>
        </xsd:sequence>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SharedContentType xmlns="Microsoft.SharePoint.Taxonomy.ContentTypeSync" SourceId="216615f5-f338-48c5-a169-b9cdeec5064d" ContentTypeId="0x01" PreviousValue="false"/>
</file>

<file path=customXml/item4.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075794A9-BA36-4C4A-825D-4E9ECF364F21}">
  <ds:schemaRefs>
    <ds:schemaRef ds:uri="http://purl.org/dc/dcmitype/"/>
    <ds:schemaRef ds:uri="http://schemas.microsoft.com/office/infopath/2007/PartnerControls"/>
    <ds:schemaRef ds:uri="http://purl.org/dc/elements/1.1/"/>
    <ds:schemaRef ds:uri="http://schemas.microsoft.com/office/2006/metadata/properties"/>
    <ds:schemaRef ds:uri="http://schemas.microsoft.com/office/2006/documentManagement/types"/>
    <ds:schemaRef ds:uri="http://purl.org/dc/terms/"/>
    <ds:schemaRef ds:uri="http://schemas.openxmlformats.org/package/2006/metadata/core-properties"/>
    <ds:schemaRef ds:uri="http://www.w3.org/XML/1998/namespace"/>
  </ds:schemaRefs>
</ds:datastoreItem>
</file>

<file path=customXml/itemProps2.xml><?xml version="1.0" encoding="utf-8"?>
<ds:datastoreItem xmlns:ds="http://schemas.openxmlformats.org/officeDocument/2006/customXml" ds:itemID="{685C4902-C22F-4EC3-964E-CDF4F405B58F}">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openxmlformats.org/package/2006/metadata/core-properties"/>
    <ds:schemaRef ds:uri="http://purl.org/dc/elements/1.1/"/>
    <ds:schemaRef ds:uri="http://purl.org/dc/terms/"/>
    <ds:schemaRef ds:uri="http://schemas.microsoft.com/internal/obd"/>
    <ds:schemaRef ds:uri="http://schemas.microsoft.com/office/infopath/2007/PartnerControls"/>
  </ds:schemaRefs>
</ds:datastoreItem>
</file>

<file path=customXml/itemProps3.xml><?xml version="1.0" encoding="utf-8"?>
<ds:datastoreItem xmlns:ds="http://schemas.openxmlformats.org/officeDocument/2006/customXml" ds:itemID="{8A60C0AB-5BF2-4A68-8CAE-66A7CA83015C}">
  <ds:schemaRefs>
    <ds:schemaRef ds:uri="Microsoft.SharePoint.Taxonomy.ContentTypeSync"/>
  </ds:schemaRefs>
</ds:datastoreItem>
</file>

<file path=customXml/itemProps4.xml><?xml version="1.0" encoding="utf-8"?>
<ds:datastoreItem xmlns:ds="http://schemas.openxmlformats.org/officeDocument/2006/customXml" ds:itemID="{9D174D28-085C-47A2-B88E-47746B78B959}">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Powerpoint_external</Template>
  <TotalTime>388</TotalTime>
  <Words>1431</Words>
  <Application>Microsoft Office PowerPoint</Application>
  <PresentationFormat>On-screen Show (4:3)</PresentationFormat>
  <Paragraphs>90</Paragraphs>
  <Slides>8</Slides>
  <Notes>7</Notes>
  <HiddenSlides>0</HiddenSlides>
  <MMClips>0</MMClips>
  <ScaleCrop>false</ScaleCrop>
  <HeadingPairs>
    <vt:vector size="6" baseType="variant">
      <vt:variant>
        <vt:lpstr>Fonts Used</vt:lpstr>
      </vt:variant>
      <vt:variant>
        <vt:i4>3</vt:i4>
      </vt:variant>
      <vt:variant>
        <vt:lpstr>Theme</vt:lpstr>
      </vt:variant>
      <vt:variant>
        <vt:i4>3</vt:i4>
      </vt:variant>
      <vt:variant>
        <vt:lpstr>Slide Titles</vt:lpstr>
      </vt:variant>
      <vt:variant>
        <vt:i4>8</vt:i4>
      </vt:variant>
    </vt:vector>
  </HeadingPairs>
  <TitlesOfParts>
    <vt:vector size="14" baseType="lpstr">
      <vt:lpstr>Arial</vt:lpstr>
      <vt:lpstr>Calibri</vt:lpstr>
      <vt:lpstr>Segoe UI</vt:lpstr>
      <vt:lpstr>RBC Presents</vt:lpstr>
      <vt:lpstr>Plain</vt:lpstr>
      <vt:lpstr>Plain with Web Address</vt:lpstr>
      <vt:lpstr>Amelia and Téa as the current Boroughwide Children’s Champions!</vt:lpstr>
      <vt:lpstr>Rochdale Borough Children’s Council</vt:lpstr>
      <vt:lpstr>Role as Children’s Champions and Deputies</vt:lpstr>
      <vt:lpstr>Amelia, Norden Pimary School</vt:lpstr>
      <vt:lpstr>Téa, St Vincent’s RC Primary School</vt:lpstr>
      <vt:lpstr>Examples of what Children’s Champion and Deputies do…</vt:lpstr>
      <vt:lpstr>Our ideal Children’s Candidates would be…</vt:lpstr>
      <vt:lpstr>Election Process…</vt:lpstr>
    </vt:vector>
  </TitlesOfParts>
  <Company>Rochdale BC</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Children’s Champions Representing  Borough of Rochdale</dc:title>
  <dc:creator>Heather Mellalieu</dc:creator>
  <cp:lastModifiedBy>Angela McCormack (She/her)</cp:lastModifiedBy>
  <cp:revision>36</cp:revision>
  <dcterms:created xsi:type="dcterms:W3CDTF">2023-11-08T11:06:42Z</dcterms:created>
  <dcterms:modified xsi:type="dcterms:W3CDTF">2026-03-23T14:52:32Z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0x010100F69C2899885785428065B8B6E92EF3C7</vt:lpwstr>
  </property>
</Properties>
</file>